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59" r:id="rId4"/>
    <p:sldId id="290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7" r:id="rId16"/>
    <p:sldId id="288" r:id="rId17"/>
    <p:sldId id="282" r:id="rId18"/>
    <p:sldId id="283" r:id="rId19"/>
    <p:sldId id="284" r:id="rId20"/>
    <p:sldId id="285" r:id="rId21"/>
    <p:sldId id="268" r:id="rId22"/>
    <p:sldId id="269" r:id="rId23"/>
    <p:sldId id="286" r:id="rId24"/>
    <p:sldId id="260" r:id="rId25"/>
    <p:sldId id="291" r:id="rId26"/>
    <p:sldId id="271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70" r:id="rId35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9738"/>
    <a:srgbClr val="406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73304"/>
  </p:normalViewPr>
  <p:slideViewPr>
    <p:cSldViewPr snapToGrid="0">
      <p:cViewPr varScale="1">
        <p:scale>
          <a:sx n="86" d="100"/>
          <a:sy n="86" d="100"/>
        </p:scale>
        <p:origin x="1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ECA47-A2C8-4378-AC83-63D7B4DFC63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C770E1-05BF-4240-957D-82D1645E460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 err="1"/>
            <a:t>B</a:t>
          </a:r>
          <a:r>
            <a:rPr lang="en-US" sz="1600" b="0" i="0" dirty="0" err="1"/>
            <a:t>ilgisayarlar</a:t>
          </a:r>
          <a:r>
            <a:rPr lang="en-US" sz="1600" b="0" i="0" dirty="0"/>
            <a:t>, </a:t>
          </a:r>
          <a:r>
            <a:rPr lang="en-US" sz="1600" b="0" i="0" dirty="0" err="1"/>
            <a:t>mobil</a:t>
          </a:r>
          <a:r>
            <a:rPr lang="en-US" sz="1600" b="0" i="0" dirty="0"/>
            <a:t> </a:t>
          </a:r>
          <a:r>
            <a:rPr lang="en-US" sz="1600" b="0" i="0" dirty="0" err="1"/>
            <a:t>cihazlar</a:t>
          </a:r>
          <a:r>
            <a:rPr lang="en-US" sz="1600" b="0" i="0" dirty="0"/>
            <a:t>, </a:t>
          </a:r>
          <a:r>
            <a:rPr lang="en-US" sz="1600" b="0" i="0" dirty="0" err="1"/>
            <a:t>sunucular</a:t>
          </a:r>
          <a:r>
            <a:rPr lang="en-US" sz="1600" b="0" i="0" dirty="0"/>
            <a:t> </a:t>
          </a:r>
          <a:r>
            <a:rPr lang="en-US" sz="1600" b="0" i="0" dirty="0" err="1"/>
            <a:t>ve</a:t>
          </a:r>
          <a:r>
            <a:rPr lang="en-US" sz="1600" b="0" i="0" dirty="0"/>
            <a:t> </a:t>
          </a:r>
          <a:r>
            <a:rPr lang="en-US" sz="1600" b="0" i="0" dirty="0" err="1"/>
            <a:t>ağlar</a:t>
          </a:r>
          <a:r>
            <a:rPr lang="en-US" sz="1600" b="0" i="0" dirty="0"/>
            <a:t>, IOT, EKS vb. </a:t>
          </a:r>
          <a:r>
            <a:rPr lang="en-US" sz="1600" b="0" i="0" dirty="0" err="1"/>
            <a:t>dahil</a:t>
          </a:r>
          <a:r>
            <a:rPr lang="en-US" sz="1600" b="0" i="0" dirty="0"/>
            <a:t> </a:t>
          </a:r>
          <a:r>
            <a:rPr lang="en-US" sz="1600" b="0" i="0" dirty="0" err="1"/>
            <a:t>teknolojinin</a:t>
          </a:r>
          <a:r>
            <a:rPr lang="en-US" sz="1600" b="0" i="0" dirty="0"/>
            <a:t> </a:t>
          </a:r>
          <a:r>
            <a:rPr lang="en-US" sz="1600" b="0" i="0" dirty="0" err="1"/>
            <a:t>tüm</a:t>
          </a:r>
          <a:r>
            <a:rPr lang="en-US" sz="1600" b="0" i="0" dirty="0"/>
            <a:t> </a:t>
          </a:r>
          <a:r>
            <a:rPr lang="en-US" sz="1600" b="0" i="0" dirty="0" err="1"/>
            <a:t>alanları</a:t>
          </a:r>
          <a:endParaRPr lang="en-US" sz="1600" dirty="0"/>
        </a:p>
      </dgm:t>
    </dgm:pt>
    <dgm:pt modelId="{75F6EDCE-8E0C-4690-A126-E79699825A1D}" type="parTrans" cxnId="{633F8A84-3CED-463C-8D2B-4F1550FC27BA}">
      <dgm:prSet/>
      <dgm:spPr/>
      <dgm:t>
        <a:bodyPr/>
        <a:lstStyle/>
        <a:p>
          <a:endParaRPr lang="en-US"/>
        </a:p>
      </dgm:t>
    </dgm:pt>
    <dgm:pt modelId="{0E723FE8-30E2-4BE1-848C-D3132A8D4513}" type="sibTrans" cxnId="{633F8A84-3CED-463C-8D2B-4F1550FC27BA}">
      <dgm:prSet/>
      <dgm:spPr/>
      <dgm:t>
        <a:bodyPr/>
        <a:lstStyle/>
        <a:p>
          <a:endParaRPr lang="en-US"/>
        </a:p>
      </dgm:t>
    </dgm:pt>
    <dgm:pt modelId="{8AF4409E-B5A0-488E-A476-93C93DF1402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 err="1"/>
            <a:t>Ayrıca</a:t>
          </a:r>
          <a:r>
            <a:rPr lang="en-US" sz="1600" b="0" i="0" dirty="0"/>
            <a:t> </a:t>
          </a:r>
          <a:r>
            <a:rPr lang="en-US" sz="1600" b="0" i="0" dirty="0" err="1"/>
            <a:t>sağlık</a:t>
          </a:r>
          <a:r>
            <a:rPr lang="en-US" sz="1600" b="0" i="0" dirty="0"/>
            <a:t>, </a:t>
          </a:r>
          <a:r>
            <a:rPr lang="en-US" sz="1600" b="0" i="0" dirty="0" err="1"/>
            <a:t>finans</a:t>
          </a:r>
          <a:r>
            <a:rPr lang="en-US" sz="1600" b="0" i="0" dirty="0"/>
            <a:t> </a:t>
          </a:r>
          <a:r>
            <a:rPr lang="en-US" sz="1600" b="0" i="0" dirty="0" err="1"/>
            <a:t>ve</a:t>
          </a:r>
          <a:r>
            <a:rPr lang="en-US" sz="1600" b="0" i="0" dirty="0"/>
            <a:t> </a:t>
          </a:r>
          <a:r>
            <a:rPr lang="en-US" sz="1600" b="0" i="0" dirty="0" err="1"/>
            <a:t>hükümet</a:t>
          </a:r>
          <a:r>
            <a:rPr lang="en-US" sz="1600" b="0" i="0" dirty="0"/>
            <a:t> </a:t>
          </a:r>
          <a:r>
            <a:rPr lang="en-US" sz="1600" b="0" i="0" dirty="0" err="1"/>
            <a:t>gibi</a:t>
          </a:r>
          <a:r>
            <a:rPr lang="en-US" sz="1600" b="0" i="0" dirty="0"/>
            <a:t> </a:t>
          </a:r>
          <a:r>
            <a:rPr lang="en-US" sz="1600" b="0" i="0" dirty="0" err="1"/>
            <a:t>endüstrilerde</a:t>
          </a:r>
          <a:r>
            <a:rPr lang="en-US" sz="1600" b="0" i="0" dirty="0"/>
            <a:t> </a:t>
          </a:r>
          <a:r>
            <a:rPr lang="en-US" sz="1600" b="0" i="0" dirty="0" err="1"/>
            <a:t>hassas</a:t>
          </a:r>
          <a:r>
            <a:rPr lang="en-US" sz="1600" b="0" i="0" dirty="0"/>
            <a:t> </a:t>
          </a:r>
          <a:r>
            <a:rPr lang="en-US" sz="1600" b="0" i="0" dirty="0" err="1"/>
            <a:t>bilgileri</a:t>
          </a:r>
          <a:r>
            <a:rPr lang="en-US" sz="1600" b="0" i="0" dirty="0"/>
            <a:t> </a:t>
          </a:r>
          <a:r>
            <a:rPr lang="en-US" sz="1600" b="0" i="0" dirty="0" err="1"/>
            <a:t>ve</a:t>
          </a:r>
          <a:r>
            <a:rPr lang="en-US" sz="1600" b="0" i="0" dirty="0"/>
            <a:t> </a:t>
          </a:r>
          <a:r>
            <a:rPr lang="en-US" sz="1600" b="0" i="0" dirty="0" err="1"/>
            <a:t>kritik</a:t>
          </a:r>
          <a:r>
            <a:rPr lang="en-US" sz="1600" b="0" i="0" dirty="0"/>
            <a:t> </a:t>
          </a:r>
          <a:r>
            <a:rPr lang="en-US" sz="1600" b="0" i="0" dirty="0" err="1"/>
            <a:t>altyapıyı</a:t>
          </a:r>
          <a:r>
            <a:rPr lang="en-US" sz="1600" b="0" i="0" dirty="0"/>
            <a:t> </a:t>
          </a:r>
          <a:r>
            <a:rPr lang="en-US" sz="1600" b="0" i="0" dirty="0" err="1"/>
            <a:t>korumak</a:t>
          </a:r>
          <a:r>
            <a:rPr lang="en-US" sz="1600" b="0" i="0" dirty="0"/>
            <a:t> </a:t>
          </a:r>
          <a:r>
            <a:rPr lang="en-US" sz="1600" b="0" i="0" dirty="0" err="1"/>
            <a:t>için</a:t>
          </a:r>
          <a:r>
            <a:rPr lang="en-US" sz="1600" b="0" i="0" dirty="0"/>
            <a:t> </a:t>
          </a:r>
          <a:r>
            <a:rPr lang="en-US" sz="1600" b="0" i="0" dirty="0" err="1"/>
            <a:t>kullanılır</a:t>
          </a:r>
          <a:r>
            <a:rPr lang="en-US" sz="1600" b="0" i="0" dirty="0"/>
            <a:t>.</a:t>
          </a:r>
          <a:endParaRPr lang="en-US" sz="1600" dirty="0"/>
        </a:p>
      </dgm:t>
    </dgm:pt>
    <dgm:pt modelId="{9768C97D-1521-4957-86E0-44EF2FF9F9C3}" type="parTrans" cxnId="{0CC8EA8B-7F26-40FF-AE7A-EBEFC81DD6BE}">
      <dgm:prSet/>
      <dgm:spPr/>
      <dgm:t>
        <a:bodyPr/>
        <a:lstStyle/>
        <a:p>
          <a:endParaRPr lang="en-US"/>
        </a:p>
      </dgm:t>
    </dgm:pt>
    <dgm:pt modelId="{DDE845E8-F799-4079-ABA9-51192AF066B8}" type="sibTrans" cxnId="{0CC8EA8B-7F26-40FF-AE7A-EBEFC81DD6BE}">
      <dgm:prSet/>
      <dgm:spPr/>
      <dgm:t>
        <a:bodyPr/>
        <a:lstStyle/>
        <a:p>
          <a:endParaRPr lang="en-US"/>
        </a:p>
      </dgm:t>
    </dgm:pt>
    <dgm:pt modelId="{E3FBC061-AAFF-4705-BDC7-D29E5D47A087}" type="pres">
      <dgm:prSet presAssocID="{258ECA47-A2C8-4378-AC83-63D7B4DFC633}" presName="root" presStyleCnt="0">
        <dgm:presLayoutVars>
          <dgm:dir/>
          <dgm:resizeHandles val="exact"/>
        </dgm:presLayoutVars>
      </dgm:prSet>
      <dgm:spPr/>
    </dgm:pt>
    <dgm:pt modelId="{F0441BFF-C8C8-43B6-A55E-69900FEB2542}" type="pres">
      <dgm:prSet presAssocID="{7DC770E1-05BF-4240-957D-82D1645E4600}" presName="compNode" presStyleCnt="0"/>
      <dgm:spPr/>
    </dgm:pt>
    <dgm:pt modelId="{03B0C957-AEA1-4C59-8EA5-C5FCF9391AC4}" type="pres">
      <dgm:prSet presAssocID="{7DC770E1-05BF-4240-957D-82D1645E460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C69D9A49-FD01-4881-970E-AAF994555432}" type="pres">
      <dgm:prSet presAssocID="{7DC770E1-05BF-4240-957D-82D1645E4600}" presName="spaceRect" presStyleCnt="0"/>
      <dgm:spPr/>
    </dgm:pt>
    <dgm:pt modelId="{FF588523-6BFD-41D4-AC60-61DF6B4E1536}" type="pres">
      <dgm:prSet presAssocID="{7DC770E1-05BF-4240-957D-82D1645E4600}" presName="textRect" presStyleLbl="revTx" presStyleIdx="0" presStyleCnt="2">
        <dgm:presLayoutVars>
          <dgm:chMax val="1"/>
          <dgm:chPref val="1"/>
        </dgm:presLayoutVars>
      </dgm:prSet>
      <dgm:spPr/>
    </dgm:pt>
    <dgm:pt modelId="{F59DD91C-A12B-4616-A0BC-9A9CDA3E5269}" type="pres">
      <dgm:prSet presAssocID="{0E723FE8-30E2-4BE1-848C-D3132A8D4513}" presName="sibTrans" presStyleCnt="0"/>
      <dgm:spPr/>
    </dgm:pt>
    <dgm:pt modelId="{85698DE3-31B2-4D41-9C9B-D5F98B601387}" type="pres">
      <dgm:prSet presAssocID="{8AF4409E-B5A0-488E-A476-93C93DF1402C}" presName="compNode" presStyleCnt="0"/>
      <dgm:spPr/>
    </dgm:pt>
    <dgm:pt modelId="{6DF0CD97-DDB3-451D-81E6-2F6C57030E9D}" type="pres">
      <dgm:prSet presAssocID="{8AF4409E-B5A0-488E-A476-93C93DF1402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AA2DD677-DCBC-499F-BEA3-46CAB657A420}" type="pres">
      <dgm:prSet presAssocID="{8AF4409E-B5A0-488E-A476-93C93DF1402C}" presName="spaceRect" presStyleCnt="0"/>
      <dgm:spPr/>
    </dgm:pt>
    <dgm:pt modelId="{9F379AAB-2D3C-48CA-B02F-9C28A9227029}" type="pres">
      <dgm:prSet presAssocID="{8AF4409E-B5A0-488E-A476-93C93DF1402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197410D-25BE-48D5-A422-8E0ACEEEDEB5}" type="presOf" srcId="{8AF4409E-B5A0-488E-A476-93C93DF1402C}" destId="{9F379AAB-2D3C-48CA-B02F-9C28A9227029}" srcOrd="0" destOrd="0" presId="urn:microsoft.com/office/officeart/2018/2/layout/IconLabelList"/>
    <dgm:cxn modelId="{057EF125-97E1-4BCD-A689-4A529447D5BD}" type="presOf" srcId="{258ECA47-A2C8-4378-AC83-63D7B4DFC633}" destId="{E3FBC061-AAFF-4705-BDC7-D29E5D47A087}" srcOrd="0" destOrd="0" presId="urn:microsoft.com/office/officeart/2018/2/layout/IconLabelList"/>
    <dgm:cxn modelId="{633F8A84-3CED-463C-8D2B-4F1550FC27BA}" srcId="{258ECA47-A2C8-4378-AC83-63D7B4DFC633}" destId="{7DC770E1-05BF-4240-957D-82D1645E4600}" srcOrd="0" destOrd="0" parTransId="{75F6EDCE-8E0C-4690-A126-E79699825A1D}" sibTransId="{0E723FE8-30E2-4BE1-848C-D3132A8D4513}"/>
    <dgm:cxn modelId="{0CC8EA8B-7F26-40FF-AE7A-EBEFC81DD6BE}" srcId="{258ECA47-A2C8-4378-AC83-63D7B4DFC633}" destId="{8AF4409E-B5A0-488E-A476-93C93DF1402C}" srcOrd="1" destOrd="0" parTransId="{9768C97D-1521-4957-86E0-44EF2FF9F9C3}" sibTransId="{DDE845E8-F799-4079-ABA9-51192AF066B8}"/>
    <dgm:cxn modelId="{F850CE8C-EB44-4A1B-B76A-C78A74E993F6}" type="presOf" srcId="{7DC770E1-05BF-4240-957D-82D1645E4600}" destId="{FF588523-6BFD-41D4-AC60-61DF6B4E1536}" srcOrd="0" destOrd="0" presId="urn:microsoft.com/office/officeart/2018/2/layout/IconLabelList"/>
    <dgm:cxn modelId="{9036AF73-918D-40C2-BDE2-FEE4919B7F88}" type="presParOf" srcId="{E3FBC061-AAFF-4705-BDC7-D29E5D47A087}" destId="{F0441BFF-C8C8-43B6-A55E-69900FEB2542}" srcOrd="0" destOrd="0" presId="urn:microsoft.com/office/officeart/2018/2/layout/IconLabelList"/>
    <dgm:cxn modelId="{232E2A1F-791B-41B7-8BB9-1A3A8877066A}" type="presParOf" srcId="{F0441BFF-C8C8-43B6-A55E-69900FEB2542}" destId="{03B0C957-AEA1-4C59-8EA5-C5FCF9391AC4}" srcOrd="0" destOrd="0" presId="urn:microsoft.com/office/officeart/2018/2/layout/IconLabelList"/>
    <dgm:cxn modelId="{7E88247C-DE7B-4B9F-A74E-C37AE87DACCB}" type="presParOf" srcId="{F0441BFF-C8C8-43B6-A55E-69900FEB2542}" destId="{C69D9A49-FD01-4881-970E-AAF994555432}" srcOrd="1" destOrd="0" presId="urn:microsoft.com/office/officeart/2018/2/layout/IconLabelList"/>
    <dgm:cxn modelId="{93A59956-559D-41D7-B97B-0A34CE191D5A}" type="presParOf" srcId="{F0441BFF-C8C8-43B6-A55E-69900FEB2542}" destId="{FF588523-6BFD-41D4-AC60-61DF6B4E1536}" srcOrd="2" destOrd="0" presId="urn:microsoft.com/office/officeart/2018/2/layout/IconLabelList"/>
    <dgm:cxn modelId="{59136C64-420C-41A6-BA72-A50C21F99079}" type="presParOf" srcId="{E3FBC061-AAFF-4705-BDC7-D29E5D47A087}" destId="{F59DD91C-A12B-4616-A0BC-9A9CDA3E5269}" srcOrd="1" destOrd="0" presId="urn:microsoft.com/office/officeart/2018/2/layout/IconLabelList"/>
    <dgm:cxn modelId="{9F82B2BC-F290-4168-B9B8-61A85A69701B}" type="presParOf" srcId="{E3FBC061-AAFF-4705-BDC7-D29E5D47A087}" destId="{85698DE3-31B2-4D41-9C9B-D5F98B601387}" srcOrd="2" destOrd="0" presId="urn:microsoft.com/office/officeart/2018/2/layout/IconLabelList"/>
    <dgm:cxn modelId="{B069A0A1-47F2-4E57-A86C-198ADA3E8DEC}" type="presParOf" srcId="{85698DE3-31B2-4D41-9C9B-D5F98B601387}" destId="{6DF0CD97-DDB3-451D-81E6-2F6C57030E9D}" srcOrd="0" destOrd="0" presId="urn:microsoft.com/office/officeart/2018/2/layout/IconLabelList"/>
    <dgm:cxn modelId="{844B3250-39D9-4C90-987D-382F6992C203}" type="presParOf" srcId="{85698DE3-31B2-4D41-9C9B-D5F98B601387}" destId="{AA2DD677-DCBC-499F-BEA3-46CAB657A420}" srcOrd="1" destOrd="0" presId="urn:microsoft.com/office/officeart/2018/2/layout/IconLabelList"/>
    <dgm:cxn modelId="{BA247386-6FD9-4D8A-BB7D-3C458D8B7DF6}" type="presParOf" srcId="{85698DE3-31B2-4D41-9C9B-D5F98B601387}" destId="{9F379AAB-2D3C-48CA-B02F-9C28A922702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A4FB11-B3C9-4C56-9BC0-C4C54DB128B0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423A724-E270-4275-9CB1-DED53533F44C}">
      <dgm:prSet/>
      <dgm:spPr/>
      <dgm:t>
        <a:bodyPr/>
        <a:lstStyle/>
        <a:p>
          <a:r>
            <a:rPr lang="en-US" b="0" i="0"/>
            <a:t>Temel Bilgi ve Becerileri Edinin</a:t>
          </a:r>
          <a:endParaRPr lang="en-US"/>
        </a:p>
      </dgm:t>
    </dgm:pt>
    <dgm:pt modelId="{D82DF3D0-E6C9-42C9-9600-D9EDFF4E1005}" type="parTrans" cxnId="{CC398637-520D-47FA-A737-EC57F93435C4}">
      <dgm:prSet/>
      <dgm:spPr/>
      <dgm:t>
        <a:bodyPr/>
        <a:lstStyle/>
        <a:p>
          <a:endParaRPr lang="en-US"/>
        </a:p>
      </dgm:t>
    </dgm:pt>
    <dgm:pt modelId="{E4E3AADB-4335-4427-8EAF-7EECF333E9F9}" type="sibTrans" cxnId="{CC398637-520D-47FA-A737-EC57F93435C4}">
      <dgm:prSet/>
      <dgm:spPr/>
      <dgm:t>
        <a:bodyPr/>
        <a:lstStyle/>
        <a:p>
          <a:endParaRPr lang="en-US"/>
        </a:p>
      </dgm:t>
    </dgm:pt>
    <dgm:pt modelId="{A75E6B85-0FA4-420E-84D4-3337AE608CDF}">
      <dgm:prSet/>
      <dgm:spPr/>
      <dgm:t>
        <a:bodyPr/>
        <a:lstStyle/>
        <a:p>
          <a:r>
            <a:rPr lang="en-US" b="0" i="0"/>
            <a:t>Eğitim ve Sertifikasyon</a:t>
          </a:r>
          <a:endParaRPr lang="en-US"/>
        </a:p>
      </dgm:t>
    </dgm:pt>
    <dgm:pt modelId="{D71D93E0-0AE3-4A32-8BC1-3EB6B5CD4219}" type="parTrans" cxnId="{A0117EE5-52A7-48E7-B740-798E5D101D49}">
      <dgm:prSet/>
      <dgm:spPr/>
      <dgm:t>
        <a:bodyPr/>
        <a:lstStyle/>
        <a:p>
          <a:endParaRPr lang="en-US"/>
        </a:p>
      </dgm:t>
    </dgm:pt>
    <dgm:pt modelId="{78E0BD36-3E21-4536-B388-B1E33796E177}" type="sibTrans" cxnId="{A0117EE5-52A7-48E7-B740-798E5D101D49}">
      <dgm:prSet/>
      <dgm:spPr/>
      <dgm:t>
        <a:bodyPr/>
        <a:lstStyle/>
        <a:p>
          <a:endParaRPr lang="en-US"/>
        </a:p>
      </dgm:t>
    </dgm:pt>
    <dgm:pt modelId="{D667BAD1-D805-404F-BBAC-3F1B789410C8}">
      <dgm:prSet/>
      <dgm:spPr/>
      <dgm:t>
        <a:bodyPr/>
        <a:lstStyle/>
        <a:p>
          <a:r>
            <a:rPr lang="en-US" b="0" i="0"/>
            <a:t>Deneyim Kazanın</a:t>
          </a:r>
          <a:endParaRPr lang="en-US"/>
        </a:p>
      </dgm:t>
    </dgm:pt>
    <dgm:pt modelId="{A28C8B07-CEA1-4531-AC12-6A1C33E8B57A}" type="parTrans" cxnId="{57600FF3-92EC-4E60-A03D-791E6E776135}">
      <dgm:prSet/>
      <dgm:spPr/>
      <dgm:t>
        <a:bodyPr/>
        <a:lstStyle/>
        <a:p>
          <a:endParaRPr lang="en-US"/>
        </a:p>
      </dgm:t>
    </dgm:pt>
    <dgm:pt modelId="{DE001233-6D73-416A-B0BF-388CA1E881CF}" type="sibTrans" cxnId="{57600FF3-92EC-4E60-A03D-791E6E776135}">
      <dgm:prSet/>
      <dgm:spPr/>
      <dgm:t>
        <a:bodyPr/>
        <a:lstStyle/>
        <a:p>
          <a:endParaRPr lang="en-US"/>
        </a:p>
      </dgm:t>
    </dgm:pt>
    <dgm:pt modelId="{D5429B6D-8986-46A1-8C67-1196E0ECF634}">
      <dgm:prSet/>
      <dgm:spPr/>
      <dgm:t>
        <a:bodyPr/>
        <a:lstStyle/>
        <a:p>
          <a:r>
            <a:rPr lang="en-US" b="0" i="0"/>
            <a:t>Güncel Kalın</a:t>
          </a:r>
          <a:endParaRPr lang="en-US"/>
        </a:p>
      </dgm:t>
    </dgm:pt>
    <dgm:pt modelId="{6532BAED-B15D-4864-8BF3-22BBDFDC5C17}" type="parTrans" cxnId="{9C1EA39D-CBDF-4C66-A1BA-E46BF8F93335}">
      <dgm:prSet/>
      <dgm:spPr/>
      <dgm:t>
        <a:bodyPr/>
        <a:lstStyle/>
        <a:p>
          <a:endParaRPr lang="en-US"/>
        </a:p>
      </dgm:t>
    </dgm:pt>
    <dgm:pt modelId="{C1FD205B-C1A6-4C67-944C-7345D0966117}" type="sibTrans" cxnId="{9C1EA39D-CBDF-4C66-A1BA-E46BF8F93335}">
      <dgm:prSet/>
      <dgm:spPr/>
      <dgm:t>
        <a:bodyPr/>
        <a:lstStyle/>
        <a:p>
          <a:endParaRPr lang="en-US"/>
        </a:p>
      </dgm:t>
    </dgm:pt>
    <dgm:pt modelId="{AF0D91BF-590D-458A-AC1E-B18BCAC3C1E8}">
      <dgm:prSet/>
      <dgm:spPr/>
      <dgm:t>
        <a:bodyPr/>
        <a:lstStyle/>
        <a:p>
          <a:r>
            <a:rPr lang="en-US" b="0" i="0"/>
            <a:t>Uzmanlık Alanınızı Belirleyin</a:t>
          </a:r>
          <a:endParaRPr lang="en-US"/>
        </a:p>
      </dgm:t>
    </dgm:pt>
    <dgm:pt modelId="{3203E4CA-844B-40D9-9D5A-7A2DF0E95046}" type="parTrans" cxnId="{04F604C2-EC49-429E-A39F-D71304EFA2D9}">
      <dgm:prSet/>
      <dgm:spPr/>
      <dgm:t>
        <a:bodyPr/>
        <a:lstStyle/>
        <a:p>
          <a:endParaRPr lang="en-US"/>
        </a:p>
      </dgm:t>
    </dgm:pt>
    <dgm:pt modelId="{82E061EB-69ED-4BC0-9628-79EC923387CE}" type="sibTrans" cxnId="{04F604C2-EC49-429E-A39F-D71304EFA2D9}">
      <dgm:prSet/>
      <dgm:spPr/>
      <dgm:t>
        <a:bodyPr/>
        <a:lstStyle/>
        <a:p>
          <a:endParaRPr lang="en-US"/>
        </a:p>
      </dgm:t>
    </dgm:pt>
    <dgm:pt modelId="{73D1DFA5-8827-42E6-B192-164C0DE13928}">
      <dgm:prSet/>
      <dgm:spPr/>
      <dgm:t>
        <a:bodyPr/>
        <a:lstStyle/>
        <a:p>
          <a:r>
            <a:rPr lang="en-US" b="0" i="0"/>
            <a:t>İletişim Yeteneklerinizi Geliştirin</a:t>
          </a:r>
          <a:endParaRPr lang="en-US"/>
        </a:p>
      </dgm:t>
    </dgm:pt>
    <dgm:pt modelId="{B78D32B6-455A-4BE1-8F9C-856EDD7B01F7}" type="parTrans" cxnId="{F3EA5207-9B6D-4E0D-9CA9-601A912B9B2B}">
      <dgm:prSet/>
      <dgm:spPr/>
      <dgm:t>
        <a:bodyPr/>
        <a:lstStyle/>
        <a:p>
          <a:endParaRPr lang="en-US"/>
        </a:p>
      </dgm:t>
    </dgm:pt>
    <dgm:pt modelId="{AE0528EB-3D8D-4112-AB4D-DB3639A2E723}" type="sibTrans" cxnId="{F3EA5207-9B6D-4E0D-9CA9-601A912B9B2B}">
      <dgm:prSet/>
      <dgm:spPr/>
      <dgm:t>
        <a:bodyPr/>
        <a:lstStyle/>
        <a:p>
          <a:endParaRPr lang="en-US"/>
        </a:p>
      </dgm:t>
    </dgm:pt>
    <dgm:pt modelId="{766FB1B6-578A-411B-8215-82A769057C61}">
      <dgm:prSet/>
      <dgm:spPr/>
      <dgm:t>
        <a:bodyPr/>
        <a:lstStyle/>
        <a:p>
          <a:r>
            <a:rPr lang="en-US" b="0" i="0"/>
            <a:t>İş Ağı Oluşturun</a:t>
          </a:r>
          <a:endParaRPr lang="en-US"/>
        </a:p>
      </dgm:t>
    </dgm:pt>
    <dgm:pt modelId="{1F0F644D-2822-4D85-A663-C9859DF09C7E}" type="parTrans" cxnId="{39839377-3CEC-41B4-AEDE-7157431BC09F}">
      <dgm:prSet/>
      <dgm:spPr/>
      <dgm:t>
        <a:bodyPr/>
        <a:lstStyle/>
        <a:p>
          <a:endParaRPr lang="en-US"/>
        </a:p>
      </dgm:t>
    </dgm:pt>
    <dgm:pt modelId="{37B8DD12-0A9F-457B-AD20-08CBD8FAA04A}" type="sibTrans" cxnId="{39839377-3CEC-41B4-AEDE-7157431BC09F}">
      <dgm:prSet/>
      <dgm:spPr/>
      <dgm:t>
        <a:bodyPr/>
        <a:lstStyle/>
        <a:p>
          <a:endParaRPr lang="en-US"/>
        </a:p>
      </dgm:t>
    </dgm:pt>
    <dgm:pt modelId="{ADA26AAA-99A9-4308-8C67-D80399DABE81}">
      <dgm:prSet/>
      <dgm:spPr/>
      <dgm:t>
        <a:bodyPr/>
        <a:lstStyle/>
        <a:p>
          <a:r>
            <a:rPr lang="en-US" b="0" i="0"/>
            <a:t>Etik Kurallara Uyun</a:t>
          </a:r>
          <a:endParaRPr lang="en-US"/>
        </a:p>
      </dgm:t>
    </dgm:pt>
    <dgm:pt modelId="{5A35ECB8-A40F-4708-BF90-3E363F7995E7}" type="parTrans" cxnId="{795B1FAA-6502-4955-8F8F-534997D4327F}">
      <dgm:prSet/>
      <dgm:spPr/>
      <dgm:t>
        <a:bodyPr/>
        <a:lstStyle/>
        <a:p>
          <a:endParaRPr lang="en-US"/>
        </a:p>
      </dgm:t>
    </dgm:pt>
    <dgm:pt modelId="{F439AE05-F5AC-4077-8232-B938AA4B63D3}" type="sibTrans" cxnId="{795B1FAA-6502-4955-8F8F-534997D4327F}">
      <dgm:prSet/>
      <dgm:spPr/>
      <dgm:t>
        <a:bodyPr/>
        <a:lstStyle/>
        <a:p>
          <a:endParaRPr lang="en-US"/>
        </a:p>
      </dgm:t>
    </dgm:pt>
    <dgm:pt modelId="{CD07C6A9-2F57-4B78-B27D-771B57E34E52}">
      <dgm:prSet/>
      <dgm:spPr/>
      <dgm:t>
        <a:bodyPr/>
        <a:lstStyle/>
        <a:p>
          <a:r>
            <a:rPr lang="en-US" b="0" i="0"/>
            <a:t>Kriz Yönetimi Becerileri Geliştirin</a:t>
          </a:r>
          <a:endParaRPr lang="en-US"/>
        </a:p>
      </dgm:t>
    </dgm:pt>
    <dgm:pt modelId="{59FB217C-7462-4C15-A55F-37D75CE6553B}" type="parTrans" cxnId="{4A2735B4-CC8B-4B2D-B400-FCB86146B972}">
      <dgm:prSet/>
      <dgm:spPr/>
      <dgm:t>
        <a:bodyPr/>
        <a:lstStyle/>
        <a:p>
          <a:endParaRPr lang="en-US"/>
        </a:p>
      </dgm:t>
    </dgm:pt>
    <dgm:pt modelId="{602FB3F6-EE09-44B0-B671-61FF447F9FFE}" type="sibTrans" cxnId="{4A2735B4-CC8B-4B2D-B400-FCB86146B972}">
      <dgm:prSet/>
      <dgm:spPr/>
      <dgm:t>
        <a:bodyPr/>
        <a:lstStyle/>
        <a:p>
          <a:endParaRPr lang="en-US"/>
        </a:p>
      </dgm:t>
    </dgm:pt>
    <dgm:pt modelId="{EAC32FFB-0479-4D50-999A-89967C5AC901}">
      <dgm:prSet/>
      <dgm:spPr/>
      <dgm:t>
        <a:bodyPr/>
        <a:lstStyle/>
        <a:p>
          <a:r>
            <a:rPr lang="en-US" b="0" i="0"/>
            <a:t>İş Fırsatlarını Araştırın</a:t>
          </a:r>
          <a:endParaRPr lang="en-US"/>
        </a:p>
      </dgm:t>
    </dgm:pt>
    <dgm:pt modelId="{840D0758-617A-4519-AE38-A9E92474833B}" type="parTrans" cxnId="{11C69225-F635-480D-9C12-C030344F5078}">
      <dgm:prSet/>
      <dgm:spPr/>
      <dgm:t>
        <a:bodyPr/>
        <a:lstStyle/>
        <a:p>
          <a:endParaRPr lang="en-US"/>
        </a:p>
      </dgm:t>
    </dgm:pt>
    <dgm:pt modelId="{FE7D2823-A59A-4287-8A41-DB2352200781}" type="sibTrans" cxnId="{11C69225-F635-480D-9C12-C030344F5078}">
      <dgm:prSet/>
      <dgm:spPr/>
      <dgm:t>
        <a:bodyPr/>
        <a:lstStyle/>
        <a:p>
          <a:endParaRPr lang="en-US"/>
        </a:p>
      </dgm:t>
    </dgm:pt>
    <dgm:pt modelId="{245508CC-DA25-744E-A873-4BCB08F9D90F}" type="pres">
      <dgm:prSet presAssocID="{84A4FB11-B3C9-4C56-9BC0-C4C54DB128B0}" presName="Name0" presStyleCnt="0">
        <dgm:presLayoutVars>
          <dgm:dir/>
          <dgm:resizeHandles val="exact"/>
        </dgm:presLayoutVars>
      </dgm:prSet>
      <dgm:spPr/>
    </dgm:pt>
    <dgm:pt modelId="{A3FF1A53-9946-1942-853A-7CA17397EB02}" type="pres">
      <dgm:prSet presAssocID="{84A4FB11-B3C9-4C56-9BC0-C4C54DB128B0}" presName="cycle" presStyleCnt="0"/>
      <dgm:spPr/>
    </dgm:pt>
    <dgm:pt modelId="{55107F7F-66F8-4140-A432-79D44449E781}" type="pres">
      <dgm:prSet presAssocID="{A423A724-E270-4275-9CB1-DED53533F44C}" presName="nodeFirstNode" presStyleLbl="node1" presStyleIdx="0" presStyleCnt="10">
        <dgm:presLayoutVars>
          <dgm:bulletEnabled val="1"/>
        </dgm:presLayoutVars>
      </dgm:prSet>
      <dgm:spPr/>
    </dgm:pt>
    <dgm:pt modelId="{BDDE81FD-4627-BA45-9D65-FBF8E2015FF5}" type="pres">
      <dgm:prSet presAssocID="{E4E3AADB-4335-4427-8EAF-7EECF333E9F9}" presName="sibTransFirstNode" presStyleLbl="bgShp" presStyleIdx="0" presStyleCnt="1"/>
      <dgm:spPr/>
    </dgm:pt>
    <dgm:pt modelId="{25D21D0F-1B33-3847-B195-B89927D015F5}" type="pres">
      <dgm:prSet presAssocID="{A75E6B85-0FA4-420E-84D4-3337AE608CDF}" presName="nodeFollowingNodes" presStyleLbl="node1" presStyleIdx="1" presStyleCnt="10">
        <dgm:presLayoutVars>
          <dgm:bulletEnabled val="1"/>
        </dgm:presLayoutVars>
      </dgm:prSet>
      <dgm:spPr/>
    </dgm:pt>
    <dgm:pt modelId="{BD8C4A8B-65C5-9242-8ACE-1D61A6BF5E8D}" type="pres">
      <dgm:prSet presAssocID="{D667BAD1-D805-404F-BBAC-3F1B789410C8}" presName="nodeFollowingNodes" presStyleLbl="node1" presStyleIdx="2" presStyleCnt="10">
        <dgm:presLayoutVars>
          <dgm:bulletEnabled val="1"/>
        </dgm:presLayoutVars>
      </dgm:prSet>
      <dgm:spPr/>
    </dgm:pt>
    <dgm:pt modelId="{92FEB386-9525-404F-9464-49023DE0210E}" type="pres">
      <dgm:prSet presAssocID="{D5429B6D-8986-46A1-8C67-1196E0ECF634}" presName="nodeFollowingNodes" presStyleLbl="node1" presStyleIdx="3" presStyleCnt="10">
        <dgm:presLayoutVars>
          <dgm:bulletEnabled val="1"/>
        </dgm:presLayoutVars>
      </dgm:prSet>
      <dgm:spPr/>
    </dgm:pt>
    <dgm:pt modelId="{728053E5-E9B4-5D41-981C-E47D56496B44}" type="pres">
      <dgm:prSet presAssocID="{AF0D91BF-590D-458A-AC1E-B18BCAC3C1E8}" presName="nodeFollowingNodes" presStyleLbl="node1" presStyleIdx="4" presStyleCnt="10">
        <dgm:presLayoutVars>
          <dgm:bulletEnabled val="1"/>
        </dgm:presLayoutVars>
      </dgm:prSet>
      <dgm:spPr/>
    </dgm:pt>
    <dgm:pt modelId="{E105D905-4559-7448-B34F-AF250A00B9BD}" type="pres">
      <dgm:prSet presAssocID="{73D1DFA5-8827-42E6-B192-164C0DE13928}" presName="nodeFollowingNodes" presStyleLbl="node1" presStyleIdx="5" presStyleCnt="10">
        <dgm:presLayoutVars>
          <dgm:bulletEnabled val="1"/>
        </dgm:presLayoutVars>
      </dgm:prSet>
      <dgm:spPr/>
    </dgm:pt>
    <dgm:pt modelId="{BE16B669-F631-3F48-9D1E-2A70F9F75245}" type="pres">
      <dgm:prSet presAssocID="{766FB1B6-578A-411B-8215-82A769057C61}" presName="nodeFollowingNodes" presStyleLbl="node1" presStyleIdx="6" presStyleCnt="10">
        <dgm:presLayoutVars>
          <dgm:bulletEnabled val="1"/>
        </dgm:presLayoutVars>
      </dgm:prSet>
      <dgm:spPr/>
    </dgm:pt>
    <dgm:pt modelId="{7E480B99-BE8D-C544-814D-C55DF1AD6B6F}" type="pres">
      <dgm:prSet presAssocID="{ADA26AAA-99A9-4308-8C67-D80399DABE81}" presName="nodeFollowingNodes" presStyleLbl="node1" presStyleIdx="7" presStyleCnt="10">
        <dgm:presLayoutVars>
          <dgm:bulletEnabled val="1"/>
        </dgm:presLayoutVars>
      </dgm:prSet>
      <dgm:spPr/>
    </dgm:pt>
    <dgm:pt modelId="{573ABB8A-0B1D-5841-ADA2-D21F3B0AE051}" type="pres">
      <dgm:prSet presAssocID="{CD07C6A9-2F57-4B78-B27D-771B57E34E52}" presName="nodeFollowingNodes" presStyleLbl="node1" presStyleIdx="8" presStyleCnt="10">
        <dgm:presLayoutVars>
          <dgm:bulletEnabled val="1"/>
        </dgm:presLayoutVars>
      </dgm:prSet>
      <dgm:spPr/>
    </dgm:pt>
    <dgm:pt modelId="{1FBEAE76-25BE-794E-ABC7-EFC206A6DC2E}" type="pres">
      <dgm:prSet presAssocID="{EAC32FFB-0479-4D50-999A-89967C5AC901}" presName="nodeFollowingNodes" presStyleLbl="node1" presStyleIdx="9" presStyleCnt="10">
        <dgm:presLayoutVars>
          <dgm:bulletEnabled val="1"/>
        </dgm:presLayoutVars>
      </dgm:prSet>
      <dgm:spPr/>
    </dgm:pt>
  </dgm:ptLst>
  <dgm:cxnLst>
    <dgm:cxn modelId="{F3EA5207-9B6D-4E0D-9CA9-601A912B9B2B}" srcId="{84A4FB11-B3C9-4C56-9BC0-C4C54DB128B0}" destId="{73D1DFA5-8827-42E6-B192-164C0DE13928}" srcOrd="5" destOrd="0" parTransId="{B78D32B6-455A-4BE1-8F9C-856EDD7B01F7}" sibTransId="{AE0528EB-3D8D-4112-AB4D-DB3639A2E723}"/>
    <dgm:cxn modelId="{94471522-8F83-7847-A335-1D746AE2E970}" type="presOf" srcId="{84A4FB11-B3C9-4C56-9BC0-C4C54DB128B0}" destId="{245508CC-DA25-744E-A873-4BCB08F9D90F}" srcOrd="0" destOrd="0" presId="urn:microsoft.com/office/officeart/2005/8/layout/cycle3"/>
    <dgm:cxn modelId="{11C69225-F635-480D-9C12-C030344F5078}" srcId="{84A4FB11-B3C9-4C56-9BC0-C4C54DB128B0}" destId="{EAC32FFB-0479-4D50-999A-89967C5AC901}" srcOrd="9" destOrd="0" parTransId="{840D0758-617A-4519-AE38-A9E92474833B}" sibTransId="{FE7D2823-A59A-4287-8A41-DB2352200781}"/>
    <dgm:cxn modelId="{CC398637-520D-47FA-A737-EC57F93435C4}" srcId="{84A4FB11-B3C9-4C56-9BC0-C4C54DB128B0}" destId="{A423A724-E270-4275-9CB1-DED53533F44C}" srcOrd="0" destOrd="0" parTransId="{D82DF3D0-E6C9-42C9-9600-D9EDFF4E1005}" sibTransId="{E4E3AADB-4335-4427-8EAF-7EECF333E9F9}"/>
    <dgm:cxn modelId="{DCA6163F-638B-C24B-943A-A099C432E9A9}" type="presOf" srcId="{EAC32FFB-0479-4D50-999A-89967C5AC901}" destId="{1FBEAE76-25BE-794E-ABC7-EFC206A6DC2E}" srcOrd="0" destOrd="0" presId="urn:microsoft.com/office/officeart/2005/8/layout/cycle3"/>
    <dgm:cxn modelId="{F93DB356-7327-CA4F-8C50-A3CCF8A58852}" type="presOf" srcId="{D667BAD1-D805-404F-BBAC-3F1B789410C8}" destId="{BD8C4A8B-65C5-9242-8ACE-1D61A6BF5E8D}" srcOrd="0" destOrd="0" presId="urn:microsoft.com/office/officeart/2005/8/layout/cycle3"/>
    <dgm:cxn modelId="{A07B0163-8284-8042-9526-86861E93A273}" type="presOf" srcId="{D5429B6D-8986-46A1-8C67-1196E0ECF634}" destId="{92FEB386-9525-404F-9464-49023DE0210E}" srcOrd="0" destOrd="0" presId="urn:microsoft.com/office/officeart/2005/8/layout/cycle3"/>
    <dgm:cxn modelId="{39839377-3CEC-41B4-AEDE-7157431BC09F}" srcId="{84A4FB11-B3C9-4C56-9BC0-C4C54DB128B0}" destId="{766FB1B6-578A-411B-8215-82A769057C61}" srcOrd="6" destOrd="0" parTransId="{1F0F644D-2822-4D85-A663-C9859DF09C7E}" sibTransId="{37B8DD12-0A9F-457B-AD20-08CBD8FAA04A}"/>
    <dgm:cxn modelId="{D320CE77-07F7-4640-B94C-5C7E465DC34A}" type="presOf" srcId="{AF0D91BF-590D-458A-AC1E-B18BCAC3C1E8}" destId="{728053E5-E9B4-5D41-981C-E47D56496B44}" srcOrd="0" destOrd="0" presId="urn:microsoft.com/office/officeart/2005/8/layout/cycle3"/>
    <dgm:cxn modelId="{3437A379-4B30-EE42-A294-403EEBC551E7}" type="presOf" srcId="{A423A724-E270-4275-9CB1-DED53533F44C}" destId="{55107F7F-66F8-4140-A432-79D44449E781}" srcOrd="0" destOrd="0" presId="urn:microsoft.com/office/officeart/2005/8/layout/cycle3"/>
    <dgm:cxn modelId="{1E033B80-FC7B-E445-8975-6E64B33743E7}" type="presOf" srcId="{E4E3AADB-4335-4427-8EAF-7EECF333E9F9}" destId="{BDDE81FD-4627-BA45-9D65-FBF8E2015FF5}" srcOrd="0" destOrd="0" presId="urn:microsoft.com/office/officeart/2005/8/layout/cycle3"/>
    <dgm:cxn modelId="{386B9F81-9437-3D45-8C92-06769BE4470D}" type="presOf" srcId="{73D1DFA5-8827-42E6-B192-164C0DE13928}" destId="{E105D905-4559-7448-B34F-AF250A00B9BD}" srcOrd="0" destOrd="0" presId="urn:microsoft.com/office/officeart/2005/8/layout/cycle3"/>
    <dgm:cxn modelId="{B53C8382-8DC5-EF4D-BC42-1CFAF084568D}" type="presOf" srcId="{766FB1B6-578A-411B-8215-82A769057C61}" destId="{BE16B669-F631-3F48-9D1E-2A70F9F75245}" srcOrd="0" destOrd="0" presId="urn:microsoft.com/office/officeart/2005/8/layout/cycle3"/>
    <dgm:cxn modelId="{9C1EA39D-CBDF-4C66-A1BA-E46BF8F93335}" srcId="{84A4FB11-B3C9-4C56-9BC0-C4C54DB128B0}" destId="{D5429B6D-8986-46A1-8C67-1196E0ECF634}" srcOrd="3" destOrd="0" parTransId="{6532BAED-B15D-4864-8BF3-22BBDFDC5C17}" sibTransId="{C1FD205B-C1A6-4C67-944C-7345D0966117}"/>
    <dgm:cxn modelId="{795B1FAA-6502-4955-8F8F-534997D4327F}" srcId="{84A4FB11-B3C9-4C56-9BC0-C4C54DB128B0}" destId="{ADA26AAA-99A9-4308-8C67-D80399DABE81}" srcOrd="7" destOrd="0" parTransId="{5A35ECB8-A40F-4708-BF90-3E363F7995E7}" sibTransId="{F439AE05-F5AC-4077-8232-B938AA4B63D3}"/>
    <dgm:cxn modelId="{4A2735B4-CC8B-4B2D-B400-FCB86146B972}" srcId="{84A4FB11-B3C9-4C56-9BC0-C4C54DB128B0}" destId="{CD07C6A9-2F57-4B78-B27D-771B57E34E52}" srcOrd="8" destOrd="0" parTransId="{59FB217C-7462-4C15-A55F-37D75CE6553B}" sibTransId="{602FB3F6-EE09-44B0-B671-61FF447F9FFE}"/>
    <dgm:cxn modelId="{04F604C2-EC49-429E-A39F-D71304EFA2D9}" srcId="{84A4FB11-B3C9-4C56-9BC0-C4C54DB128B0}" destId="{AF0D91BF-590D-458A-AC1E-B18BCAC3C1E8}" srcOrd="4" destOrd="0" parTransId="{3203E4CA-844B-40D9-9D5A-7A2DF0E95046}" sibTransId="{82E061EB-69ED-4BC0-9628-79EC923387CE}"/>
    <dgm:cxn modelId="{9BDADEC7-AA5F-DE48-89EC-BF2B4C5B8F61}" type="presOf" srcId="{CD07C6A9-2F57-4B78-B27D-771B57E34E52}" destId="{573ABB8A-0B1D-5841-ADA2-D21F3B0AE051}" srcOrd="0" destOrd="0" presId="urn:microsoft.com/office/officeart/2005/8/layout/cycle3"/>
    <dgm:cxn modelId="{3072C2E3-9CC0-EE49-9524-DB5355EE4ED2}" type="presOf" srcId="{ADA26AAA-99A9-4308-8C67-D80399DABE81}" destId="{7E480B99-BE8D-C544-814D-C55DF1AD6B6F}" srcOrd="0" destOrd="0" presId="urn:microsoft.com/office/officeart/2005/8/layout/cycle3"/>
    <dgm:cxn modelId="{A0117EE5-52A7-48E7-B740-798E5D101D49}" srcId="{84A4FB11-B3C9-4C56-9BC0-C4C54DB128B0}" destId="{A75E6B85-0FA4-420E-84D4-3337AE608CDF}" srcOrd="1" destOrd="0" parTransId="{D71D93E0-0AE3-4A32-8BC1-3EB6B5CD4219}" sibTransId="{78E0BD36-3E21-4536-B388-B1E33796E177}"/>
    <dgm:cxn modelId="{57600FF3-92EC-4E60-A03D-791E6E776135}" srcId="{84A4FB11-B3C9-4C56-9BC0-C4C54DB128B0}" destId="{D667BAD1-D805-404F-BBAC-3F1B789410C8}" srcOrd="2" destOrd="0" parTransId="{A28C8B07-CEA1-4531-AC12-6A1C33E8B57A}" sibTransId="{DE001233-6D73-416A-B0BF-388CA1E881CF}"/>
    <dgm:cxn modelId="{0F18C1F3-0361-6640-94ED-3315226CDA6F}" type="presOf" srcId="{A75E6B85-0FA4-420E-84D4-3337AE608CDF}" destId="{25D21D0F-1B33-3847-B195-B89927D015F5}" srcOrd="0" destOrd="0" presId="urn:microsoft.com/office/officeart/2005/8/layout/cycle3"/>
    <dgm:cxn modelId="{FF2A4574-5B4A-A24C-9D52-7AA6F47ABBAA}" type="presParOf" srcId="{245508CC-DA25-744E-A873-4BCB08F9D90F}" destId="{A3FF1A53-9946-1942-853A-7CA17397EB02}" srcOrd="0" destOrd="0" presId="urn:microsoft.com/office/officeart/2005/8/layout/cycle3"/>
    <dgm:cxn modelId="{906DA32B-2E8D-B649-90B6-BF91163834DD}" type="presParOf" srcId="{A3FF1A53-9946-1942-853A-7CA17397EB02}" destId="{55107F7F-66F8-4140-A432-79D44449E781}" srcOrd="0" destOrd="0" presId="urn:microsoft.com/office/officeart/2005/8/layout/cycle3"/>
    <dgm:cxn modelId="{97E994A3-D538-A04C-8C2B-C6C1E82D12DA}" type="presParOf" srcId="{A3FF1A53-9946-1942-853A-7CA17397EB02}" destId="{BDDE81FD-4627-BA45-9D65-FBF8E2015FF5}" srcOrd="1" destOrd="0" presId="urn:microsoft.com/office/officeart/2005/8/layout/cycle3"/>
    <dgm:cxn modelId="{4652D830-B414-2147-899D-86A9049D16CE}" type="presParOf" srcId="{A3FF1A53-9946-1942-853A-7CA17397EB02}" destId="{25D21D0F-1B33-3847-B195-B89927D015F5}" srcOrd="2" destOrd="0" presId="urn:microsoft.com/office/officeart/2005/8/layout/cycle3"/>
    <dgm:cxn modelId="{AF5DB350-243C-6C4E-9535-90D959F94A47}" type="presParOf" srcId="{A3FF1A53-9946-1942-853A-7CA17397EB02}" destId="{BD8C4A8B-65C5-9242-8ACE-1D61A6BF5E8D}" srcOrd="3" destOrd="0" presId="urn:microsoft.com/office/officeart/2005/8/layout/cycle3"/>
    <dgm:cxn modelId="{E1225E3B-DA7D-2F40-A9EF-B8C7FC7F74FE}" type="presParOf" srcId="{A3FF1A53-9946-1942-853A-7CA17397EB02}" destId="{92FEB386-9525-404F-9464-49023DE0210E}" srcOrd="4" destOrd="0" presId="urn:microsoft.com/office/officeart/2005/8/layout/cycle3"/>
    <dgm:cxn modelId="{CEAF7CE1-D172-FB43-87F4-F5CFB5B30A38}" type="presParOf" srcId="{A3FF1A53-9946-1942-853A-7CA17397EB02}" destId="{728053E5-E9B4-5D41-981C-E47D56496B44}" srcOrd="5" destOrd="0" presId="urn:microsoft.com/office/officeart/2005/8/layout/cycle3"/>
    <dgm:cxn modelId="{C543842D-47E4-F844-8C63-6DE3316F2811}" type="presParOf" srcId="{A3FF1A53-9946-1942-853A-7CA17397EB02}" destId="{E105D905-4559-7448-B34F-AF250A00B9BD}" srcOrd="6" destOrd="0" presId="urn:microsoft.com/office/officeart/2005/8/layout/cycle3"/>
    <dgm:cxn modelId="{CB0763A9-FAB1-FC4E-863E-9735057017B9}" type="presParOf" srcId="{A3FF1A53-9946-1942-853A-7CA17397EB02}" destId="{BE16B669-F631-3F48-9D1E-2A70F9F75245}" srcOrd="7" destOrd="0" presId="urn:microsoft.com/office/officeart/2005/8/layout/cycle3"/>
    <dgm:cxn modelId="{FE460AC6-EC12-5840-9572-E5CC31C3D218}" type="presParOf" srcId="{A3FF1A53-9946-1942-853A-7CA17397EB02}" destId="{7E480B99-BE8D-C544-814D-C55DF1AD6B6F}" srcOrd="8" destOrd="0" presId="urn:microsoft.com/office/officeart/2005/8/layout/cycle3"/>
    <dgm:cxn modelId="{91771BF4-34F8-664F-9894-EA205538251B}" type="presParOf" srcId="{A3FF1A53-9946-1942-853A-7CA17397EB02}" destId="{573ABB8A-0B1D-5841-ADA2-D21F3B0AE051}" srcOrd="9" destOrd="0" presId="urn:microsoft.com/office/officeart/2005/8/layout/cycle3"/>
    <dgm:cxn modelId="{68A863A9-09DF-8C4B-861C-1CA571E8AAE2}" type="presParOf" srcId="{A3FF1A53-9946-1942-853A-7CA17397EB02}" destId="{1FBEAE76-25BE-794E-ABC7-EFC206A6DC2E}" srcOrd="10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945041-15C8-4066-8264-33043A11733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DF926D0-516D-41D6-82AA-B264FBF14997}">
      <dgm:prSet/>
      <dgm:spPr/>
      <dgm:t>
        <a:bodyPr/>
        <a:lstStyle/>
        <a:p>
          <a:r>
            <a:rPr lang="en-US" b="0" i="0" dirty="0" err="1"/>
            <a:t>Vatandaşların</a:t>
          </a:r>
          <a:r>
            <a:rPr lang="en-US" b="0" i="0" dirty="0"/>
            <a:t> </a:t>
          </a:r>
          <a:r>
            <a:rPr lang="en-US" b="0" i="0" dirty="0" err="1"/>
            <a:t>ve</a:t>
          </a:r>
          <a:r>
            <a:rPr lang="en-US" b="0" i="0" dirty="0"/>
            <a:t> </a:t>
          </a:r>
          <a:r>
            <a:rPr lang="en-US" b="0" i="0" dirty="0" err="1"/>
            <a:t>kamu</a:t>
          </a:r>
          <a:r>
            <a:rPr lang="en-US" b="0" i="0" dirty="0"/>
            <a:t> </a:t>
          </a:r>
          <a:r>
            <a:rPr lang="en-US" b="0" i="0" dirty="0" err="1"/>
            <a:t>kurumlarının</a:t>
          </a:r>
          <a:r>
            <a:rPr lang="en-US" b="0" i="0" dirty="0"/>
            <a:t> </a:t>
          </a:r>
          <a:r>
            <a:rPr lang="en-US" b="0" i="0" dirty="0" err="1"/>
            <a:t>bilgi</a:t>
          </a:r>
          <a:r>
            <a:rPr lang="en-US" b="0" i="0" dirty="0"/>
            <a:t> </a:t>
          </a:r>
          <a:r>
            <a:rPr lang="en-US" b="0" i="0" dirty="0" err="1"/>
            <a:t>ve</a:t>
          </a:r>
          <a:r>
            <a:rPr lang="en-US" b="0" i="0" dirty="0"/>
            <a:t> </a:t>
          </a:r>
          <a:r>
            <a:rPr lang="en-US" b="0" i="0" dirty="0" err="1"/>
            <a:t>verilerini</a:t>
          </a:r>
          <a:r>
            <a:rPr lang="en-US" b="0" i="0" dirty="0"/>
            <a:t> </a:t>
          </a:r>
          <a:r>
            <a:rPr lang="en-US" b="0" i="0" dirty="0" err="1"/>
            <a:t>korumakla</a:t>
          </a:r>
          <a:r>
            <a:rPr lang="en-US" b="0" i="0" dirty="0"/>
            <a:t> </a:t>
          </a:r>
          <a:r>
            <a:rPr lang="en-US" b="0" i="0" dirty="0" err="1"/>
            <a:t>sorumludur</a:t>
          </a:r>
          <a:r>
            <a:rPr lang="en-US" b="0" i="0" dirty="0"/>
            <a:t>.</a:t>
          </a:r>
          <a:endParaRPr lang="en-US" dirty="0"/>
        </a:p>
      </dgm:t>
    </dgm:pt>
    <dgm:pt modelId="{5565217F-903B-4C1A-B45A-E292E5E98F65}" type="parTrans" cxnId="{F48E3E3B-7528-4B62-A585-DEEC0C7799BE}">
      <dgm:prSet/>
      <dgm:spPr/>
      <dgm:t>
        <a:bodyPr/>
        <a:lstStyle/>
        <a:p>
          <a:endParaRPr lang="en-US"/>
        </a:p>
      </dgm:t>
    </dgm:pt>
    <dgm:pt modelId="{78601831-702F-4325-A9C1-A1DF8940DFA9}" type="sibTrans" cxnId="{F48E3E3B-7528-4B62-A585-DEEC0C7799BE}">
      <dgm:prSet/>
      <dgm:spPr/>
      <dgm:t>
        <a:bodyPr/>
        <a:lstStyle/>
        <a:p>
          <a:endParaRPr lang="en-US"/>
        </a:p>
      </dgm:t>
    </dgm:pt>
    <dgm:pt modelId="{29B0C91A-45FF-4D0D-B813-8D2A7A08C779}">
      <dgm:prSet/>
      <dgm:spPr/>
      <dgm:t>
        <a:bodyPr/>
        <a:lstStyle/>
        <a:p>
          <a:r>
            <a:rPr lang="en-US" b="0" i="0" dirty="0" err="1"/>
            <a:t>Ulusal</a:t>
          </a:r>
          <a:r>
            <a:rPr lang="en-US" b="0" i="0" dirty="0"/>
            <a:t> </a:t>
          </a:r>
          <a:r>
            <a:rPr lang="en-US" b="0" i="0" dirty="0" err="1"/>
            <a:t>güvenlik</a:t>
          </a:r>
          <a:r>
            <a:rPr lang="en-US" b="0" i="0" dirty="0"/>
            <a:t> </a:t>
          </a:r>
          <a:r>
            <a:rPr lang="en-US" b="0" i="0" dirty="0" err="1"/>
            <a:t>ve</a:t>
          </a:r>
          <a:r>
            <a:rPr lang="en-US" b="0" i="0" dirty="0"/>
            <a:t> </a:t>
          </a:r>
          <a:r>
            <a:rPr lang="en-US" b="0" i="0" dirty="0" err="1"/>
            <a:t>kamu</a:t>
          </a:r>
          <a:r>
            <a:rPr lang="en-US" b="0" i="0" dirty="0"/>
            <a:t> </a:t>
          </a:r>
          <a:r>
            <a:rPr lang="en-US" b="0" i="0" dirty="0" err="1"/>
            <a:t>hizmetlerinin</a:t>
          </a:r>
          <a:r>
            <a:rPr lang="en-US" b="0" i="0" dirty="0"/>
            <a:t> </a:t>
          </a:r>
          <a:r>
            <a:rPr lang="en-US" b="0" i="0" dirty="0" err="1"/>
            <a:t>sürekliliği</a:t>
          </a:r>
          <a:r>
            <a:rPr lang="en-US" b="0" i="0" dirty="0"/>
            <a:t> </a:t>
          </a:r>
          <a:r>
            <a:rPr lang="en-US" b="0" i="0" dirty="0" err="1"/>
            <a:t>önceliklidir</a:t>
          </a:r>
          <a:r>
            <a:rPr lang="en-US" b="0" i="0" dirty="0"/>
            <a:t>.</a:t>
          </a:r>
          <a:endParaRPr lang="en-US" dirty="0"/>
        </a:p>
      </dgm:t>
    </dgm:pt>
    <dgm:pt modelId="{4E1F86B6-760B-40B7-8AE3-9E61FBB72A6B}" type="parTrans" cxnId="{A3BFAB19-EC33-4B6B-8A28-B1F3BE883818}">
      <dgm:prSet/>
      <dgm:spPr/>
      <dgm:t>
        <a:bodyPr/>
        <a:lstStyle/>
        <a:p>
          <a:endParaRPr lang="en-US"/>
        </a:p>
      </dgm:t>
    </dgm:pt>
    <dgm:pt modelId="{580E59A7-4805-44D1-B137-CB7DD4CD1F8E}" type="sibTrans" cxnId="{A3BFAB19-EC33-4B6B-8A28-B1F3BE883818}">
      <dgm:prSet/>
      <dgm:spPr/>
      <dgm:t>
        <a:bodyPr/>
        <a:lstStyle/>
        <a:p>
          <a:endParaRPr lang="en-US"/>
        </a:p>
      </dgm:t>
    </dgm:pt>
    <dgm:pt modelId="{C64C8363-10B0-45BB-A87A-6F206F349AD6}">
      <dgm:prSet/>
      <dgm:spPr/>
      <dgm:t>
        <a:bodyPr/>
        <a:lstStyle/>
        <a:p>
          <a:r>
            <a:rPr lang="en-US" b="0" i="0" dirty="0" err="1"/>
            <a:t>Daha</a:t>
          </a:r>
          <a:r>
            <a:rPr lang="en-US" b="0" i="0" dirty="0"/>
            <a:t> </a:t>
          </a:r>
          <a:r>
            <a:rPr lang="en-US" b="0" i="0" dirty="0" err="1"/>
            <a:t>fazla</a:t>
          </a:r>
          <a:r>
            <a:rPr lang="en-US" b="0" i="0" dirty="0"/>
            <a:t> </a:t>
          </a:r>
          <a:r>
            <a:rPr lang="en-US" b="0" i="0" dirty="0" err="1"/>
            <a:t>şeffaflık</a:t>
          </a:r>
          <a:r>
            <a:rPr lang="en-US" b="0" i="0" dirty="0"/>
            <a:t> </a:t>
          </a:r>
          <a:r>
            <a:rPr lang="en-US" b="0" i="0" dirty="0" err="1"/>
            <a:t>ve</a:t>
          </a:r>
          <a:r>
            <a:rPr lang="en-US" b="0" i="0" dirty="0"/>
            <a:t> </a:t>
          </a:r>
          <a:r>
            <a:rPr lang="en-US" b="0" i="0" dirty="0" err="1"/>
            <a:t>hesap</a:t>
          </a:r>
          <a:r>
            <a:rPr lang="en-US" b="0" i="0" dirty="0"/>
            <a:t> </a:t>
          </a:r>
          <a:r>
            <a:rPr lang="en-US" b="0" i="0" dirty="0" err="1"/>
            <a:t>verebilirlik</a:t>
          </a:r>
          <a:r>
            <a:rPr lang="en-US" b="0" i="0" dirty="0"/>
            <a:t> </a:t>
          </a:r>
          <a:r>
            <a:rPr lang="en-US" b="0" i="0" dirty="0" err="1"/>
            <a:t>gerektirebilir</a:t>
          </a:r>
          <a:r>
            <a:rPr lang="en-US" b="0" i="0" dirty="0"/>
            <a:t>.</a:t>
          </a:r>
          <a:endParaRPr lang="en-US" dirty="0"/>
        </a:p>
      </dgm:t>
    </dgm:pt>
    <dgm:pt modelId="{868CCC29-7707-4A69-962D-CBA50EAE0416}" type="parTrans" cxnId="{991162F6-3207-42FA-8DDD-C04CC0E5CBEA}">
      <dgm:prSet/>
      <dgm:spPr/>
      <dgm:t>
        <a:bodyPr/>
        <a:lstStyle/>
        <a:p>
          <a:endParaRPr lang="en-US"/>
        </a:p>
      </dgm:t>
    </dgm:pt>
    <dgm:pt modelId="{5216B791-6855-4DDF-A435-F8536501B02C}" type="sibTrans" cxnId="{991162F6-3207-42FA-8DDD-C04CC0E5CBEA}">
      <dgm:prSet/>
      <dgm:spPr/>
      <dgm:t>
        <a:bodyPr/>
        <a:lstStyle/>
        <a:p>
          <a:endParaRPr lang="en-US"/>
        </a:p>
      </dgm:t>
    </dgm:pt>
    <dgm:pt modelId="{6359860F-0D65-45BC-B218-A7988CFDE2BC}">
      <dgm:prSet/>
      <dgm:spPr/>
      <dgm:t>
        <a:bodyPr/>
        <a:lstStyle/>
        <a:p>
          <a:r>
            <a:rPr lang="en-US" b="0" i="0"/>
            <a:t>Düzenlemeler ve politikalar daha katı bir şekilde uygulanır.</a:t>
          </a:r>
          <a:endParaRPr lang="en-US"/>
        </a:p>
      </dgm:t>
    </dgm:pt>
    <dgm:pt modelId="{C1A2B796-CC8D-47CD-A579-E535BA094AD6}" type="parTrans" cxnId="{45F5BC19-E3D5-440D-8AE3-EA4757E5BABA}">
      <dgm:prSet/>
      <dgm:spPr/>
      <dgm:t>
        <a:bodyPr/>
        <a:lstStyle/>
        <a:p>
          <a:endParaRPr lang="en-US"/>
        </a:p>
      </dgm:t>
    </dgm:pt>
    <dgm:pt modelId="{5C729C07-3C33-44F9-BB5C-A80B06563BA3}" type="sibTrans" cxnId="{45F5BC19-E3D5-440D-8AE3-EA4757E5BABA}">
      <dgm:prSet/>
      <dgm:spPr/>
      <dgm:t>
        <a:bodyPr/>
        <a:lstStyle/>
        <a:p>
          <a:endParaRPr lang="en-US"/>
        </a:p>
      </dgm:t>
    </dgm:pt>
    <dgm:pt modelId="{60C27020-D971-4A26-9639-C779EA2E89D2}" type="pres">
      <dgm:prSet presAssocID="{A1945041-15C8-4066-8264-33043A11733C}" presName="root" presStyleCnt="0">
        <dgm:presLayoutVars>
          <dgm:dir/>
          <dgm:resizeHandles val="exact"/>
        </dgm:presLayoutVars>
      </dgm:prSet>
      <dgm:spPr/>
    </dgm:pt>
    <dgm:pt modelId="{BC33E158-E199-4184-95ED-9FEF2691E968}" type="pres">
      <dgm:prSet presAssocID="{9DF926D0-516D-41D6-82AA-B264FBF14997}" presName="compNode" presStyleCnt="0"/>
      <dgm:spPr/>
    </dgm:pt>
    <dgm:pt modelId="{19265F7B-B602-4623-B039-6A9912773313}" type="pres">
      <dgm:prSet presAssocID="{9DF926D0-516D-41D6-82AA-B264FBF14997}" presName="bgRect" presStyleLbl="bgShp" presStyleIdx="0" presStyleCnt="4"/>
      <dgm:spPr/>
    </dgm:pt>
    <dgm:pt modelId="{4CD383AC-EFC8-4092-9735-BD0693A38C48}" type="pres">
      <dgm:prSet presAssocID="{9DF926D0-516D-41D6-82AA-B264FBF1499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5BA15C23-BD78-42FC-BC07-BCC2DE10C617}" type="pres">
      <dgm:prSet presAssocID="{9DF926D0-516D-41D6-82AA-B264FBF14997}" presName="spaceRect" presStyleCnt="0"/>
      <dgm:spPr/>
    </dgm:pt>
    <dgm:pt modelId="{2AC411D5-CBD1-4FA4-84C0-90ED7DA77815}" type="pres">
      <dgm:prSet presAssocID="{9DF926D0-516D-41D6-82AA-B264FBF14997}" presName="parTx" presStyleLbl="revTx" presStyleIdx="0" presStyleCnt="4">
        <dgm:presLayoutVars>
          <dgm:chMax val="0"/>
          <dgm:chPref val="0"/>
        </dgm:presLayoutVars>
      </dgm:prSet>
      <dgm:spPr/>
    </dgm:pt>
    <dgm:pt modelId="{00B46331-BE1F-44AE-8677-7BED3079D803}" type="pres">
      <dgm:prSet presAssocID="{78601831-702F-4325-A9C1-A1DF8940DFA9}" presName="sibTrans" presStyleCnt="0"/>
      <dgm:spPr/>
    </dgm:pt>
    <dgm:pt modelId="{DEBCD73C-88A9-4420-8172-732386AC2027}" type="pres">
      <dgm:prSet presAssocID="{29B0C91A-45FF-4D0D-B813-8D2A7A08C779}" presName="compNode" presStyleCnt="0"/>
      <dgm:spPr/>
    </dgm:pt>
    <dgm:pt modelId="{15648ECC-8AC4-4E63-A763-6F60D89ADADC}" type="pres">
      <dgm:prSet presAssocID="{29B0C91A-45FF-4D0D-B813-8D2A7A08C779}" presName="bgRect" presStyleLbl="bgShp" presStyleIdx="1" presStyleCnt="4"/>
      <dgm:spPr/>
    </dgm:pt>
    <dgm:pt modelId="{DCD1D944-0DEB-419C-9978-E256A3B0493C}" type="pres">
      <dgm:prSet presAssocID="{29B0C91A-45FF-4D0D-B813-8D2A7A08C77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582B8232-4169-455C-ACA9-51E015717596}" type="pres">
      <dgm:prSet presAssocID="{29B0C91A-45FF-4D0D-B813-8D2A7A08C779}" presName="spaceRect" presStyleCnt="0"/>
      <dgm:spPr/>
    </dgm:pt>
    <dgm:pt modelId="{14316DB7-DFBA-4E69-B1E5-D27B973271BE}" type="pres">
      <dgm:prSet presAssocID="{29B0C91A-45FF-4D0D-B813-8D2A7A08C779}" presName="parTx" presStyleLbl="revTx" presStyleIdx="1" presStyleCnt="4">
        <dgm:presLayoutVars>
          <dgm:chMax val="0"/>
          <dgm:chPref val="0"/>
        </dgm:presLayoutVars>
      </dgm:prSet>
      <dgm:spPr/>
    </dgm:pt>
    <dgm:pt modelId="{9F6F9020-81B7-47E6-895B-AC8D2F7E8DF6}" type="pres">
      <dgm:prSet presAssocID="{580E59A7-4805-44D1-B137-CB7DD4CD1F8E}" presName="sibTrans" presStyleCnt="0"/>
      <dgm:spPr/>
    </dgm:pt>
    <dgm:pt modelId="{5267026E-7054-461B-9415-587665AA9966}" type="pres">
      <dgm:prSet presAssocID="{C64C8363-10B0-45BB-A87A-6F206F349AD6}" presName="compNode" presStyleCnt="0"/>
      <dgm:spPr/>
    </dgm:pt>
    <dgm:pt modelId="{A6F11577-1A3D-4313-AC21-1966ECF98648}" type="pres">
      <dgm:prSet presAssocID="{C64C8363-10B0-45BB-A87A-6F206F349AD6}" presName="bgRect" presStyleLbl="bgShp" presStyleIdx="2" presStyleCnt="4"/>
      <dgm:spPr/>
    </dgm:pt>
    <dgm:pt modelId="{F487E2D8-12EB-45D7-94FF-CEA23CA3B20A}" type="pres">
      <dgm:prSet presAssocID="{C64C8363-10B0-45BB-A87A-6F206F349AD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B59BAB68-D274-428E-BB42-1C5972C0BFEB}" type="pres">
      <dgm:prSet presAssocID="{C64C8363-10B0-45BB-A87A-6F206F349AD6}" presName="spaceRect" presStyleCnt="0"/>
      <dgm:spPr/>
    </dgm:pt>
    <dgm:pt modelId="{D44D6DA4-97BD-41A4-9852-AA4CCEA796CB}" type="pres">
      <dgm:prSet presAssocID="{C64C8363-10B0-45BB-A87A-6F206F349AD6}" presName="parTx" presStyleLbl="revTx" presStyleIdx="2" presStyleCnt="4">
        <dgm:presLayoutVars>
          <dgm:chMax val="0"/>
          <dgm:chPref val="0"/>
        </dgm:presLayoutVars>
      </dgm:prSet>
      <dgm:spPr/>
    </dgm:pt>
    <dgm:pt modelId="{7F39BBEE-BABE-4916-8293-A8FF8C1A27BB}" type="pres">
      <dgm:prSet presAssocID="{5216B791-6855-4DDF-A435-F8536501B02C}" presName="sibTrans" presStyleCnt="0"/>
      <dgm:spPr/>
    </dgm:pt>
    <dgm:pt modelId="{C9563847-C667-434A-A911-7C5E63E18C9A}" type="pres">
      <dgm:prSet presAssocID="{6359860F-0D65-45BC-B218-A7988CFDE2BC}" presName="compNode" presStyleCnt="0"/>
      <dgm:spPr/>
    </dgm:pt>
    <dgm:pt modelId="{1A1E0DCD-C3AD-4056-88BB-C77BD36CF848}" type="pres">
      <dgm:prSet presAssocID="{6359860F-0D65-45BC-B218-A7988CFDE2BC}" presName="bgRect" presStyleLbl="bgShp" presStyleIdx="3" presStyleCnt="4"/>
      <dgm:spPr/>
    </dgm:pt>
    <dgm:pt modelId="{EE65CECE-AF5A-41F8-8B5E-6113103962AD}" type="pres">
      <dgm:prSet presAssocID="{6359860F-0D65-45BC-B218-A7988CFDE2B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CD57681D-99A9-4506-8A42-50F8903DFB07}" type="pres">
      <dgm:prSet presAssocID="{6359860F-0D65-45BC-B218-A7988CFDE2BC}" presName="spaceRect" presStyleCnt="0"/>
      <dgm:spPr/>
    </dgm:pt>
    <dgm:pt modelId="{7DCEAEA6-659C-4914-B847-73B1326F906C}" type="pres">
      <dgm:prSet presAssocID="{6359860F-0D65-45BC-B218-A7988CFDE2B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DD91719-2092-4DD4-8992-D0CF331EB0E1}" type="presOf" srcId="{A1945041-15C8-4066-8264-33043A11733C}" destId="{60C27020-D971-4A26-9639-C779EA2E89D2}" srcOrd="0" destOrd="0" presId="urn:microsoft.com/office/officeart/2018/2/layout/IconVerticalSolidList"/>
    <dgm:cxn modelId="{A3BFAB19-EC33-4B6B-8A28-B1F3BE883818}" srcId="{A1945041-15C8-4066-8264-33043A11733C}" destId="{29B0C91A-45FF-4D0D-B813-8D2A7A08C779}" srcOrd="1" destOrd="0" parTransId="{4E1F86B6-760B-40B7-8AE3-9E61FBB72A6B}" sibTransId="{580E59A7-4805-44D1-B137-CB7DD4CD1F8E}"/>
    <dgm:cxn modelId="{45F5BC19-E3D5-440D-8AE3-EA4757E5BABA}" srcId="{A1945041-15C8-4066-8264-33043A11733C}" destId="{6359860F-0D65-45BC-B218-A7988CFDE2BC}" srcOrd="3" destOrd="0" parTransId="{C1A2B796-CC8D-47CD-A579-E535BA094AD6}" sibTransId="{5C729C07-3C33-44F9-BB5C-A80B06563BA3}"/>
    <dgm:cxn modelId="{F48E3E3B-7528-4B62-A585-DEEC0C7799BE}" srcId="{A1945041-15C8-4066-8264-33043A11733C}" destId="{9DF926D0-516D-41D6-82AA-B264FBF14997}" srcOrd="0" destOrd="0" parTransId="{5565217F-903B-4C1A-B45A-E292E5E98F65}" sibTransId="{78601831-702F-4325-A9C1-A1DF8940DFA9}"/>
    <dgm:cxn modelId="{4F271895-C8C4-4576-A0D8-FFF5363F2CFE}" type="presOf" srcId="{9DF926D0-516D-41D6-82AA-B264FBF14997}" destId="{2AC411D5-CBD1-4FA4-84C0-90ED7DA77815}" srcOrd="0" destOrd="0" presId="urn:microsoft.com/office/officeart/2018/2/layout/IconVerticalSolidList"/>
    <dgm:cxn modelId="{7B7C2DB5-B44A-44CA-8A96-6883BB35AAE1}" type="presOf" srcId="{6359860F-0D65-45BC-B218-A7988CFDE2BC}" destId="{7DCEAEA6-659C-4914-B847-73B1326F906C}" srcOrd="0" destOrd="0" presId="urn:microsoft.com/office/officeart/2018/2/layout/IconVerticalSolidList"/>
    <dgm:cxn modelId="{BCA2DAB7-66B4-4488-A1B1-5880C506EDCC}" type="presOf" srcId="{C64C8363-10B0-45BB-A87A-6F206F349AD6}" destId="{D44D6DA4-97BD-41A4-9852-AA4CCEA796CB}" srcOrd="0" destOrd="0" presId="urn:microsoft.com/office/officeart/2018/2/layout/IconVerticalSolidList"/>
    <dgm:cxn modelId="{BA4332F0-5F9D-47C7-A521-98BF88D4E2CE}" type="presOf" srcId="{29B0C91A-45FF-4D0D-B813-8D2A7A08C779}" destId="{14316DB7-DFBA-4E69-B1E5-D27B973271BE}" srcOrd="0" destOrd="0" presId="urn:microsoft.com/office/officeart/2018/2/layout/IconVerticalSolidList"/>
    <dgm:cxn modelId="{991162F6-3207-42FA-8DDD-C04CC0E5CBEA}" srcId="{A1945041-15C8-4066-8264-33043A11733C}" destId="{C64C8363-10B0-45BB-A87A-6F206F349AD6}" srcOrd="2" destOrd="0" parTransId="{868CCC29-7707-4A69-962D-CBA50EAE0416}" sibTransId="{5216B791-6855-4DDF-A435-F8536501B02C}"/>
    <dgm:cxn modelId="{94F91BB5-E594-40F6-8FDF-2F0FB2AC83DE}" type="presParOf" srcId="{60C27020-D971-4A26-9639-C779EA2E89D2}" destId="{BC33E158-E199-4184-95ED-9FEF2691E968}" srcOrd="0" destOrd="0" presId="urn:microsoft.com/office/officeart/2018/2/layout/IconVerticalSolidList"/>
    <dgm:cxn modelId="{08808B26-D7C4-4EBD-9DAA-915EFC34390B}" type="presParOf" srcId="{BC33E158-E199-4184-95ED-9FEF2691E968}" destId="{19265F7B-B602-4623-B039-6A9912773313}" srcOrd="0" destOrd="0" presId="urn:microsoft.com/office/officeart/2018/2/layout/IconVerticalSolidList"/>
    <dgm:cxn modelId="{5EB4FF58-E974-49EA-AA02-CE052ADB3C2F}" type="presParOf" srcId="{BC33E158-E199-4184-95ED-9FEF2691E968}" destId="{4CD383AC-EFC8-4092-9735-BD0693A38C48}" srcOrd="1" destOrd="0" presId="urn:microsoft.com/office/officeart/2018/2/layout/IconVerticalSolidList"/>
    <dgm:cxn modelId="{D584A53F-6C8E-4479-B05D-0FE4461EC3D7}" type="presParOf" srcId="{BC33E158-E199-4184-95ED-9FEF2691E968}" destId="{5BA15C23-BD78-42FC-BC07-BCC2DE10C617}" srcOrd="2" destOrd="0" presId="urn:microsoft.com/office/officeart/2018/2/layout/IconVerticalSolidList"/>
    <dgm:cxn modelId="{59463B5D-F018-4D71-86DE-4DE682BC2EA6}" type="presParOf" srcId="{BC33E158-E199-4184-95ED-9FEF2691E968}" destId="{2AC411D5-CBD1-4FA4-84C0-90ED7DA77815}" srcOrd="3" destOrd="0" presId="urn:microsoft.com/office/officeart/2018/2/layout/IconVerticalSolidList"/>
    <dgm:cxn modelId="{F75B8D54-6BC3-431D-8A4B-73972777C6F7}" type="presParOf" srcId="{60C27020-D971-4A26-9639-C779EA2E89D2}" destId="{00B46331-BE1F-44AE-8677-7BED3079D803}" srcOrd="1" destOrd="0" presId="urn:microsoft.com/office/officeart/2018/2/layout/IconVerticalSolidList"/>
    <dgm:cxn modelId="{3152F914-C8D0-4ACD-95EA-20C14087F34C}" type="presParOf" srcId="{60C27020-D971-4A26-9639-C779EA2E89D2}" destId="{DEBCD73C-88A9-4420-8172-732386AC2027}" srcOrd="2" destOrd="0" presId="urn:microsoft.com/office/officeart/2018/2/layout/IconVerticalSolidList"/>
    <dgm:cxn modelId="{B68686F7-8012-44E2-AA35-0B28F0371994}" type="presParOf" srcId="{DEBCD73C-88A9-4420-8172-732386AC2027}" destId="{15648ECC-8AC4-4E63-A763-6F60D89ADADC}" srcOrd="0" destOrd="0" presId="urn:microsoft.com/office/officeart/2018/2/layout/IconVerticalSolidList"/>
    <dgm:cxn modelId="{784EA088-CA5F-4FAC-B07C-8D32C1476035}" type="presParOf" srcId="{DEBCD73C-88A9-4420-8172-732386AC2027}" destId="{DCD1D944-0DEB-419C-9978-E256A3B0493C}" srcOrd="1" destOrd="0" presId="urn:microsoft.com/office/officeart/2018/2/layout/IconVerticalSolidList"/>
    <dgm:cxn modelId="{F4FB5A96-B359-4577-AEBC-D1BE5758F076}" type="presParOf" srcId="{DEBCD73C-88A9-4420-8172-732386AC2027}" destId="{582B8232-4169-455C-ACA9-51E015717596}" srcOrd="2" destOrd="0" presId="urn:microsoft.com/office/officeart/2018/2/layout/IconVerticalSolidList"/>
    <dgm:cxn modelId="{2CF18EF0-4F46-4892-A99E-7A121337F58D}" type="presParOf" srcId="{DEBCD73C-88A9-4420-8172-732386AC2027}" destId="{14316DB7-DFBA-4E69-B1E5-D27B973271BE}" srcOrd="3" destOrd="0" presId="urn:microsoft.com/office/officeart/2018/2/layout/IconVerticalSolidList"/>
    <dgm:cxn modelId="{14C4E303-1451-4396-A230-A4E74C6382FB}" type="presParOf" srcId="{60C27020-D971-4A26-9639-C779EA2E89D2}" destId="{9F6F9020-81B7-47E6-895B-AC8D2F7E8DF6}" srcOrd="3" destOrd="0" presId="urn:microsoft.com/office/officeart/2018/2/layout/IconVerticalSolidList"/>
    <dgm:cxn modelId="{F44DF95B-74D5-45B2-927E-295A796426DB}" type="presParOf" srcId="{60C27020-D971-4A26-9639-C779EA2E89D2}" destId="{5267026E-7054-461B-9415-587665AA9966}" srcOrd="4" destOrd="0" presId="urn:microsoft.com/office/officeart/2018/2/layout/IconVerticalSolidList"/>
    <dgm:cxn modelId="{4FC31B21-3FEC-4A71-9CD8-DF2344DC95A8}" type="presParOf" srcId="{5267026E-7054-461B-9415-587665AA9966}" destId="{A6F11577-1A3D-4313-AC21-1966ECF98648}" srcOrd="0" destOrd="0" presId="urn:microsoft.com/office/officeart/2018/2/layout/IconVerticalSolidList"/>
    <dgm:cxn modelId="{9D4A431E-D100-463E-93BA-FA3CC6963F60}" type="presParOf" srcId="{5267026E-7054-461B-9415-587665AA9966}" destId="{F487E2D8-12EB-45D7-94FF-CEA23CA3B20A}" srcOrd="1" destOrd="0" presId="urn:microsoft.com/office/officeart/2018/2/layout/IconVerticalSolidList"/>
    <dgm:cxn modelId="{114F8D55-506D-4328-B1DB-61B1E9E0E8D9}" type="presParOf" srcId="{5267026E-7054-461B-9415-587665AA9966}" destId="{B59BAB68-D274-428E-BB42-1C5972C0BFEB}" srcOrd="2" destOrd="0" presId="urn:microsoft.com/office/officeart/2018/2/layout/IconVerticalSolidList"/>
    <dgm:cxn modelId="{226EBCAD-D842-491D-975B-27949286F40B}" type="presParOf" srcId="{5267026E-7054-461B-9415-587665AA9966}" destId="{D44D6DA4-97BD-41A4-9852-AA4CCEA796CB}" srcOrd="3" destOrd="0" presId="urn:microsoft.com/office/officeart/2018/2/layout/IconVerticalSolidList"/>
    <dgm:cxn modelId="{92DCC16E-8FF6-4451-81F4-92590DB8D414}" type="presParOf" srcId="{60C27020-D971-4A26-9639-C779EA2E89D2}" destId="{7F39BBEE-BABE-4916-8293-A8FF8C1A27BB}" srcOrd="5" destOrd="0" presId="urn:microsoft.com/office/officeart/2018/2/layout/IconVerticalSolidList"/>
    <dgm:cxn modelId="{BA32AE19-8782-40E9-B53E-138BED778CA6}" type="presParOf" srcId="{60C27020-D971-4A26-9639-C779EA2E89D2}" destId="{C9563847-C667-434A-A911-7C5E63E18C9A}" srcOrd="6" destOrd="0" presId="urn:microsoft.com/office/officeart/2018/2/layout/IconVerticalSolidList"/>
    <dgm:cxn modelId="{B23FCD1E-516E-47D4-8739-FC25A891F80D}" type="presParOf" srcId="{C9563847-C667-434A-A911-7C5E63E18C9A}" destId="{1A1E0DCD-C3AD-4056-88BB-C77BD36CF848}" srcOrd="0" destOrd="0" presId="urn:microsoft.com/office/officeart/2018/2/layout/IconVerticalSolidList"/>
    <dgm:cxn modelId="{446912C7-25D2-40C3-9063-A1870F0F8F6F}" type="presParOf" srcId="{C9563847-C667-434A-A911-7C5E63E18C9A}" destId="{EE65CECE-AF5A-41F8-8B5E-6113103962AD}" srcOrd="1" destOrd="0" presId="urn:microsoft.com/office/officeart/2018/2/layout/IconVerticalSolidList"/>
    <dgm:cxn modelId="{97877CF5-002C-416B-BB06-80B6913ED061}" type="presParOf" srcId="{C9563847-C667-434A-A911-7C5E63E18C9A}" destId="{CD57681D-99A9-4506-8A42-50F8903DFB07}" srcOrd="2" destOrd="0" presId="urn:microsoft.com/office/officeart/2018/2/layout/IconVerticalSolidList"/>
    <dgm:cxn modelId="{BDCE3C0A-86C9-4C4E-93C7-3F44C48ABF68}" type="presParOf" srcId="{C9563847-C667-434A-A911-7C5E63E18C9A}" destId="{7DCEAEA6-659C-4914-B847-73B1326F906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0C957-AEA1-4C59-8EA5-C5FCF9391AC4}">
      <dsp:nvSpPr>
        <dsp:cNvPr id="0" name=""/>
        <dsp:cNvSpPr/>
      </dsp:nvSpPr>
      <dsp:spPr>
        <a:xfrm>
          <a:off x="703441" y="661922"/>
          <a:ext cx="1093500" cy="1093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88523-6BFD-41D4-AC60-61DF6B4E1536}">
      <dsp:nvSpPr>
        <dsp:cNvPr id="0" name=""/>
        <dsp:cNvSpPr/>
      </dsp:nvSpPr>
      <dsp:spPr>
        <a:xfrm>
          <a:off x="35191" y="2168594"/>
          <a:ext cx="2430000" cy="1247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B</a:t>
          </a:r>
          <a:r>
            <a:rPr lang="en-US" sz="1600" b="0" i="0" kern="1200" dirty="0" err="1"/>
            <a:t>ilgisayarlar</a:t>
          </a:r>
          <a:r>
            <a:rPr lang="en-US" sz="1600" b="0" i="0" kern="1200" dirty="0"/>
            <a:t>, </a:t>
          </a:r>
          <a:r>
            <a:rPr lang="en-US" sz="1600" b="0" i="0" kern="1200" dirty="0" err="1"/>
            <a:t>mobil</a:t>
          </a:r>
          <a:r>
            <a:rPr lang="en-US" sz="1600" b="0" i="0" kern="1200" dirty="0"/>
            <a:t> </a:t>
          </a:r>
          <a:r>
            <a:rPr lang="en-US" sz="1600" b="0" i="0" kern="1200" dirty="0" err="1"/>
            <a:t>cihazlar</a:t>
          </a:r>
          <a:r>
            <a:rPr lang="en-US" sz="1600" b="0" i="0" kern="1200" dirty="0"/>
            <a:t>, </a:t>
          </a:r>
          <a:r>
            <a:rPr lang="en-US" sz="1600" b="0" i="0" kern="1200" dirty="0" err="1"/>
            <a:t>sunucular</a:t>
          </a:r>
          <a:r>
            <a:rPr lang="en-US" sz="1600" b="0" i="0" kern="1200" dirty="0"/>
            <a:t> </a:t>
          </a:r>
          <a:r>
            <a:rPr lang="en-US" sz="1600" b="0" i="0" kern="1200" dirty="0" err="1"/>
            <a:t>ve</a:t>
          </a:r>
          <a:r>
            <a:rPr lang="en-US" sz="1600" b="0" i="0" kern="1200" dirty="0"/>
            <a:t> </a:t>
          </a:r>
          <a:r>
            <a:rPr lang="en-US" sz="1600" b="0" i="0" kern="1200" dirty="0" err="1"/>
            <a:t>ağlar</a:t>
          </a:r>
          <a:r>
            <a:rPr lang="en-US" sz="1600" b="0" i="0" kern="1200" dirty="0"/>
            <a:t>, IOT, EKS vb. </a:t>
          </a:r>
          <a:r>
            <a:rPr lang="en-US" sz="1600" b="0" i="0" kern="1200" dirty="0" err="1"/>
            <a:t>dahil</a:t>
          </a:r>
          <a:r>
            <a:rPr lang="en-US" sz="1600" b="0" i="0" kern="1200" dirty="0"/>
            <a:t> </a:t>
          </a:r>
          <a:r>
            <a:rPr lang="en-US" sz="1600" b="0" i="0" kern="1200" dirty="0" err="1"/>
            <a:t>teknolojinin</a:t>
          </a:r>
          <a:r>
            <a:rPr lang="en-US" sz="1600" b="0" i="0" kern="1200" dirty="0"/>
            <a:t> </a:t>
          </a:r>
          <a:r>
            <a:rPr lang="en-US" sz="1600" b="0" i="0" kern="1200" dirty="0" err="1"/>
            <a:t>tüm</a:t>
          </a:r>
          <a:r>
            <a:rPr lang="en-US" sz="1600" b="0" i="0" kern="1200" dirty="0"/>
            <a:t> </a:t>
          </a:r>
          <a:r>
            <a:rPr lang="en-US" sz="1600" b="0" i="0" kern="1200" dirty="0" err="1"/>
            <a:t>alanları</a:t>
          </a:r>
          <a:endParaRPr lang="en-US" sz="1600" kern="1200" dirty="0"/>
        </a:p>
      </dsp:txBody>
      <dsp:txXfrm>
        <a:off x="35191" y="2168594"/>
        <a:ext cx="2430000" cy="1247497"/>
      </dsp:txXfrm>
    </dsp:sp>
    <dsp:sp modelId="{6DF0CD97-DDB3-451D-81E6-2F6C57030E9D}">
      <dsp:nvSpPr>
        <dsp:cNvPr id="0" name=""/>
        <dsp:cNvSpPr/>
      </dsp:nvSpPr>
      <dsp:spPr>
        <a:xfrm>
          <a:off x="3558692" y="661922"/>
          <a:ext cx="1093500" cy="1093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379AAB-2D3C-48CA-B02F-9C28A9227029}">
      <dsp:nvSpPr>
        <dsp:cNvPr id="0" name=""/>
        <dsp:cNvSpPr/>
      </dsp:nvSpPr>
      <dsp:spPr>
        <a:xfrm>
          <a:off x="2890442" y="2168594"/>
          <a:ext cx="2430000" cy="1247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 err="1"/>
            <a:t>Ayrıca</a:t>
          </a:r>
          <a:r>
            <a:rPr lang="en-US" sz="1600" b="0" i="0" kern="1200" dirty="0"/>
            <a:t> </a:t>
          </a:r>
          <a:r>
            <a:rPr lang="en-US" sz="1600" b="0" i="0" kern="1200" dirty="0" err="1"/>
            <a:t>sağlık</a:t>
          </a:r>
          <a:r>
            <a:rPr lang="en-US" sz="1600" b="0" i="0" kern="1200" dirty="0"/>
            <a:t>, </a:t>
          </a:r>
          <a:r>
            <a:rPr lang="en-US" sz="1600" b="0" i="0" kern="1200" dirty="0" err="1"/>
            <a:t>finans</a:t>
          </a:r>
          <a:r>
            <a:rPr lang="en-US" sz="1600" b="0" i="0" kern="1200" dirty="0"/>
            <a:t> </a:t>
          </a:r>
          <a:r>
            <a:rPr lang="en-US" sz="1600" b="0" i="0" kern="1200" dirty="0" err="1"/>
            <a:t>ve</a:t>
          </a:r>
          <a:r>
            <a:rPr lang="en-US" sz="1600" b="0" i="0" kern="1200" dirty="0"/>
            <a:t> </a:t>
          </a:r>
          <a:r>
            <a:rPr lang="en-US" sz="1600" b="0" i="0" kern="1200" dirty="0" err="1"/>
            <a:t>hükümet</a:t>
          </a:r>
          <a:r>
            <a:rPr lang="en-US" sz="1600" b="0" i="0" kern="1200" dirty="0"/>
            <a:t> </a:t>
          </a:r>
          <a:r>
            <a:rPr lang="en-US" sz="1600" b="0" i="0" kern="1200" dirty="0" err="1"/>
            <a:t>gibi</a:t>
          </a:r>
          <a:r>
            <a:rPr lang="en-US" sz="1600" b="0" i="0" kern="1200" dirty="0"/>
            <a:t> </a:t>
          </a:r>
          <a:r>
            <a:rPr lang="en-US" sz="1600" b="0" i="0" kern="1200" dirty="0" err="1"/>
            <a:t>endüstrilerde</a:t>
          </a:r>
          <a:r>
            <a:rPr lang="en-US" sz="1600" b="0" i="0" kern="1200" dirty="0"/>
            <a:t> </a:t>
          </a:r>
          <a:r>
            <a:rPr lang="en-US" sz="1600" b="0" i="0" kern="1200" dirty="0" err="1"/>
            <a:t>hassas</a:t>
          </a:r>
          <a:r>
            <a:rPr lang="en-US" sz="1600" b="0" i="0" kern="1200" dirty="0"/>
            <a:t> </a:t>
          </a:r>
          <a:r>
            <a:rPr lang="en-US" sz="1600" b="0" i="0" kern="1200" dirty="0" err="1"/>
            <a:t>bilgileri</a:t>
          </a:r>
          <a:r>
            <a:rPr lang="en-US" sz="1600" b="0" i="0" kern="1200" dirty="0"/>
            <a:t> </a:t>
          </a:r>
          <a:r>
            <a:rPr lang="en-US" sz="1600" b="0" i="0" kern="1200" dirty="0" err="1"/>
            <a:t>ve</a:t>
          </a:r>
          <a:r>
            <a:rPr lang="en-US" sz="1600" b="0" i="0" kern="1200" dirty="0"/>
            <a:t> </a:t>
          </a:r>
          <a:r>
            <a:rPr lang="en-US" sz="1600" b="0" i="0" kern="1200" dirty="0" err="1"/>
            <a:t>kritik</a:t>
          </a:r>
          <a:r>
            <a:rPr lang="en-US" sz="1600" b="0" i="0" kern="1200" dirty="0"/>
            <a:t> </a:t>
          </a:r>
          <a:r>
            <a:rPr lang="en-US" sz="1600" b="0" i="0" kern="1200" dirty="0" err="1"/>
            <a:t>altyapıyı</a:t>
          </a:r>
          <a:r>
            <a:rPr lang="en-US" sz="1600" b="0" i="0" kern="1200" dirty="0"/>
            <a:t> </a:t>
          </a:r>
          <a:r>
            <a:rPr lang="en-US" sz="1600" b="0" i="0" kern="1200" dirty="0" err="1"/>
            <a:t>korumak</a:t>
          </a:r>
          <a:r>
            <a:rPr lang="en-US" sz="1600" b="0" i="0" kern="1200" dirty="0"/>
            <a:t> </a:t>
          </a:r>
          <a:r>
            <a:rPr lang="en-US" sz="1600" b="0" i="0" kern="1200" dirty="0" err="1"/>
            <a:t>için</a:t>
          </a:r>
          <a:r>
            <a:rPr lang="en-US" sz="1600" b="0" i="0" kern="1200" dirty="0"/>
            <a:t> </a:t>
          </a:r>
          <a:r>
            <a:rPr lang="en-US" sz="1600" b="0" i="0" kern="1200" dirty="0" err="1"/>
            <a:t>kullanılır</a:t>
          </a:r>
          <a:r>
            <a:rPr lang="en-US" sz="1600" b="0" i="0" kern="1200" dirty="0"/>
            <a:t>.</a:t>
          </a:r>
          <a:endParaRPr lang="en-US" sz="1600" kern="1200" dirty="0"/>
        </a:p>
      </dsp:txBody>
      <dsp:txXfrm>
        <a:off x="2890442" y="2168594"/>
        <a:ext cx="2430000" cy="12474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E81FD-4627-BA45-9D65-FBF8E2015FF5}">
      <dsp:nvSpPr>
        <dsp:cNvPr id="0" name=""/>
        <dsp:cNvSpPr/>
      </dsp:nvSpPr>
      <dsp:spPr>
        <a:xfrm>
          <a:off x="1857168" y="-58743"/>
          <a:ext cx="4529116" cy="4529116"/>
        </a:xfrm>
        <a:prstGeom prst="circularArrow">
          <a:avLst>
            <a:gd name="adj1" fmla="val 5544"/>
            <a:gd name="adj2" fmla="val 330680"/>
            <a:gd name="adj3" fmla="val 14854184"/>
            <a:gd name="adj4" fmla="val 16758747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07F7F-66F8-4140-A432-79D44449E781}">
      <dsp:nvSpPr>
        <dsp:cNvPr id="0" name=""/>
        <dsp:cNvSpPr/>
      </dsp:nvSpPr>
      <dsp:spPr>
        <a:xfrm>
          <a:off x="3588398" y="2599"/>
          <a:ext cx="1066657" cy="5333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Temel Bilgi ve Becerileri Edinin</a:t>
          </a:r>
          <a:endParaRPr lang="en-US" sz="900" kern="1200"/>
        </a:p>
      </dsp:txBody>
      <dsp:txXfrm>
        <a:off x="3614433" y="28634"/>
        <a:ext cx="1014587" cy="481258"/>
      </dsp:txXfrm>
    </dsp:sp>
    <dsp:sp modelId="{25D21D0F-1B33-3847-B195-B89927D015F5}">
      <dsp:nvSpPr>
        <dsp:cNvPr id="0" name=""/>
        <dsp:cNvSpPr/>
      </dsp:nvSpPr>
      <dsp:spPr>
        <a:xfrm>
          <a:off x="4723642" y="371462"/>
          <a:ext cx="1066657" cy="5333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Eğitim ve Sertifikasyon</a:t>
          </a:r>
          <a:endParaRPr lang="en-US" sz="900" kern="1200"/>
        </a:p>
      </dsp:txBody>
      <dsp:txXfrm>
        <a:off x="4749677" y="397497"/>
        <a:ext cx="1014587" cy="481258"/>
      </dsp:txXfrm>
    </dsp:sp>
    <dsp:sp modelId="{BD8C4A8B-65C5-9242-8ACE-1D61A6BF5E8D}">
      <dsp:nvSpPr>
        <dsp:cNvPr id="0" name=""/>
        <dsp:cNvSpPr/>
      </dsp:nvSpPr>
      <dsp:spPr>
        <a:xfrm>
          <a:off x="5425261" y="1337158"/>
          <a:ext cx="1066657" cy="5333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Deneyim Kazanın</a:t>
          </a:r>
          <a:endParaRPr lang="en-US" sz="900" kern="1200"/>
        </a:p>
      </dsp:txBody>
      <dsp:txXfrm>
        <a:off x="5451296" y="1363193"/>
        <a:ext cx="1014587" cy="481258"/>
      </dsp:txXfrm>
    </dsp:sp>
    <dsp:sp modelId="{92FEB386-9525-404F-9464-49023DE0210E}">
      <dsp:nvSpPr>
        <dsp:cNvPr id="0" name=""/>
        <dsp:cNvSpPr/>
      </dsp:nvSpPr>
      <dsp:spPr>
        <a:xfrm>
          <a:off x="5425261" y="2530825"/>
          <a:ext cx="1066657" cy="5333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Güncel Kalın</a:t>
          </a:r>
          <a:endParaRPr lang="en-US" sz="900" kern="1200"/>
        </a:p>
      </dsp:txBody>
      <dsp:txXfrm>
        <a:off x="5451296" y="2556860"/>
        <a:ext cx="1014587" cy="481258"/>
      </dsp:txXfrm>
    </dsp:sp>
    <dsp:sp modelId="{728053E5-E9B4-5D41-981C-E47D56496B44}">
      <dsp:nvSpPr>
        <dsp:cNvPr id="0" name=""/>
        <dsp:cNvSpPr/>
      </dsp:nvSpPr>
      <dsp:spPr>
        <a:xfrm>
          <a:off x="4723642" y="3496521"/>
          <a:ext cx="1066657" cy="5333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Uzmanlık Alanınızı Belirleyin</a:t>
          </a:r>
          <a:endParaRPr lang="en-US" sz="900" kern="1200"/>
        </a:p>
      </dsp:txBody>
      <dsp:txXfrm>
        <a:off x="4749677" y="3522556"/>
        <a:ext cx="1014587" cy="481258"/>
      </dsp:txXfrm>
    </dsp:sp>
    <dsp:sp modelId="{E105D905-4559-7448-B34F-AF250A00B9BD}">
      <dsp:nvSpPr>
        <dsp:cNvPr id="0" name=""/>
        <dsp:cNvSpPr/>
      </dsp:nvSpPr>
      <dsp:spPr>
        <a:xfrm>
          <a:off x="3588398" y="3865384"/>
          <a:ext cx="1066657" cy="5333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İletişim Yeteneklerinizi Geliştirin</a:t>
          </a:r>
          <a:endParaRPr lang="en-US" sz="900" kern="1200"/>
        </a:p>
      </dsp:txBody>
      <dsp:txXfrm>
        <a:off x="3614433" y="3891419"/>
        <a:ext cx="1014587" cy="481258"/>
      </dsp:txXfrm>
    </dsp:sp>
    <dsp:sp modelId="{BE16B669-F631-3F48-9D1E-2A70F9F75245}">
      <dsp:nvSpPr>
        <dsp:cNvPr id="0" name=""/>
        <dsp:cNvSpPr/>
      </dsp:nvSpPr>
      <dsp:spPr>
        <a:xfrm>
          <a:off x="2453153" y="3496521"/>
          <a:ext cx="1066657" cy="5333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İş Ağı Oluşturun</a:t>
          </a:r>
          <a:endParaRPr lang="en-US" sz="900" kern="1200"/>
        </a:p>
      </dsp:txBody>
      <dsp:txXfrm>
        <a:off x="2479188" y="3522556"/>
        <a:ext cx="1014587" cy="481258"/>
      </dsp:txXfrm>
    </dsp:sp>
    <dsp:sp modelId="{7E480B99-BE8D-C544-814D-C55DF1AD6B6F}">
      <dsp:nvSpPr>
        <dsp:cNvPr id="0" name=""/>
        <dsp:cNvSpPr/>
      </dsp:nvSpPr>
      <dsp:spPr>
        <a:xfrm>
          <a:off x="1751534" y="2530825"/>
          <a:ext cx="1066657" cy="5333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Etik Kurallara Uyun</a:t>
          </a:r>
          <a:endParaRPr lang="en-US" sz="900" kern="1200"/>
        </a:p>
      </dsp:txBody>
      <dsp:txXfrm>
        <a:off x="1777569" y="2556860"/>
        <a:ext cx="1014587" cy="481258"/>
      </dsp:txXfrm>
    </dsp:sp>
    <dsp:sp modelId="{573ABB8A-0B1D-5841-ADA2-D21F3B0AE051}">
      <dsp:nvSpPr>
        <dsp:cNvPr id="0" name=""/>
        <dsp:cNvSpPr/>
      </dsp:nvSpPr>
      <dsp:spPr>
        <a:xfrm>
          <a:off x="1751534" y="1337158"/>
          <a:ext cx="1066657" cy="5333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Kriz Yönetimi Becerileri Geliştirin</a:t>
          </a:r>
          <a:endParaRPr lang="en-US" sz="900" kern="1200"/>
        </a:p>
      </dsp:txBody>
      <dsp:txXfrm>
        <a:off x="1777569" y="1363193"/>
        <a:ext cx="1014587" cy="481258"/>
      </dsp:txXfrm>
    </dsp:sp>
    <dsp:sp modelId="{1FBEAE76-25BE-794E-ABC7-EFC206A6DC2E}">
      <dsp:nvSpPr>
        <dsp:cNvPr id="0" name=""/>
        <dsp:cNvSpPr/>
      </dsp:nvSpPr>
      <dsp:spPr>
        <a:xfrm>
          <a:off x="2453153" y="371462"/>
          <a:ext cx="1066657" cy="5333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İş Fırsatlarını Araştırın</a:t>
          </a:r>
          <a:endParaRPr lang="en-US" sz="900" kern="1200"/>
        </a:p>
      </dsp:txBody>
      <dsp:txXfrm>
        <a:off x="2479188" y="397497"/>
        <a:ext cx="1014587" cy="4812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65F7B-B602-4623-B039-6A9912773313}">
      <dsp:nvSpPr>
        <dsp:cNvPr id="0" name=""/>
        <dsp:cNvSpPr/>
      </dsp:nvSpPr>
      <dsp:spPr>
        <a:xfrm>
          <a:off x="0" y="2351"/>
          <a:ext cx="6136348" cy="11916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D383AC-EFC8-4092-9735-BD0693A38C48}">
      <dsp:nvSpPr>
        <dsp:cNvPr id="0" name=""/>
        <dsp:cNvSpPr/>
      </dsp:nvSpPr>
      <dsp:spPr>
        <a:xfrm>
          <a:off x="360470" y="270469"/>
          <a:ext cx="655401" cy="6554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C411D5-CBD1-4FA4-84C0-90ED7DA77815}">
      <dsp:nvSpPr>
        <dsp:cNvPr id="0" name=""/>
        <dsp:cNvSpPr/>
      </dsp:nvSpPr>
      <dsp:spPr>
        <a:xfrm>
          <a:off x="1376342" y="2351"/>
          <a:ext cx="4760005" cy="1191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115" tIns="126115" rIns="126115" bIns="1261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 err="1"/>
            <a:t>Vatandaşların</a:t>
          </a:r>
          <a:r>
            <a:rPr lang="en-US" sz="2200" b="0" i="0" kern="1200" dirty="0"/>
            <a:t> </a:t>
          </a:r>
          <a:r>
            <a:rPr lang="en-US" sz="2200" b="0" i="0" kern="1200" dirty="0" err="1"/>
            <a:t>ve</a:t>
          </a:r>
          <a:r>
            <a:rPr lang="en-US" sz="2200" b="0" i="0" kern="1200" dirty="0"/>
            <a:t> </a:t>
          </a:r>
          <a:r>
            <a:rPr lang="en-US" sz="2200" b="0" i="0" kern="1200" dirty="0" err="1"/>
            <a:t>kamu</a:t>
          </a:r>
          <a:r>
            <a:rPr lang="en-US" sz="2200" b="0" i="0" kern="1200" dirty="0"/>
            <a:t> </a:t>
          </a:r>
          <a:r>
            <a:rPr lang="en-US" sz="2200" b="0" i="0" kern="1200" dirty="0" err="1"/>
            <a:t>kurumlarının</a:t>
          </a:r>
          <a:r>
            <a:rPr lang="en-US" sz="2200" b="0" i="0" kern="1200" dirty="0"/>
            <a:t> </a:t>
          </a:r>
          <a:r>
            <a:rPr lang="en-US" sz="2200" b="0" i="0" kern="1200" dirty="0" err="1"/>
            <a:t>bilgi</a:t>
          </a:r>
          <a:r>
            <a:rPr lang="en-US" sz="2200" b="0" i="0" kern="1200" dirty="0"/>
            <a:t> </a:t>
          </a:r>
          <a:r>
            <a:rPr lang="en-US" sz="2200" b="0" i="0" kern="1200" dirty="0" err="1"/>
            <a:t>ve</a:t>
          </a:r>
          <a:r>
            <a:rPr lang="en-US" sz="2200" b="0" i="0" kern="1200" dirty="0"/>
            <a:t> </a:t>
          </a:r>
          <a:r>
            <a:rPr lang="en-US" sz="2200" b="0" i="0" kern="1200" dirty="0" err="1"/>
            <a:t>verilerini</a:t>
          </a:r>
          <a:r>
            <a:rPr lang="en-US" sz="2200" b="0" i="0" kern="1200" dirty="0"/>
            <a:t> </a:t>
          </a:r>
          <a:r>
            <a:rPr lang="en-US" sz="2200" b="0" i="0" kern="1200" dirty="0" err="1"/>
            <a:t>korumakla</a:t>
          </a:r>
          <a:r>
            <a:rPr lang="en-US" sz="2200" b="0" i="0" kern="1200" dirty="0"/>
            <a:t> </a:t>
          </a:r>
          <a:r>
            <a:rPr lang="en-US" sz="2200" b="0" i="0" kern="1200" dirty="0" err="1"/>
            <a:t>sorumludur</a:t>
          </a:r>
          <a:r>
            <a:rPr lang="en-US" sz="2200" b="0" i="0" kern="1200" dirty="0"/>
            <a:t>.</a:t>
          </a:r>
          <a:endParaRPr lang="en-US" sz="2200" kern="1200" dirty="0"/>
        </a:p>
      </dsp:txBody>
      <dsp:txXfrm>
        <a:off x="1376342" y="2351"/>
        <a:ext cx="4760005" cy="1191638"/>
      </dsp:txXfrm>
    </dsp:sp>
    <dsp:sp modelId="{15648ECC-8AC4-4E63-A763-6F60D89ADADC}">
      <dsp:nvSpPr>
        <dsp:cNvPr id="0" name=""/>
        <dsp:cNvSpPr/>
      </dsp:nvSpPr>
      <dsp:spPr>
        <a:xfrm>
          <a:off x="0" y="1491899"/>
          <a:ext cx="6136348" cy="11916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D1D944-0DEB-419C-9978-E256A3B0493C}">
      <dsp:nvSpPr>
        <dsp:cNvPr id="0" name=""/>
        <dsp:cNvSpPr/>
      </dsp:nvSpPr>
      <dsp:spPr>
        <a:xfrm>
          <a:off x="360470" y="1760018"/>
          <a:ext cx="655401" cy="6554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16DB7-DFBA-4E69-B1E5-D27B973271BE}">
      <dsp:nvSpPr>
        <dsp:cNvPr id="0" name=""/>
        <dsp:cNvSpPr/>
      </dsp:nvSpPr>
      <dsp:spPr>
        <a:xfrm>
          <a:off x="1376342" y="1491899"/>
          <a:ext cx="4760005" cy="1191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115" tIns="126115" rIns="126115" bIns="1261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 err="1"/>
            <a:t>Ulusal</a:t>
          </a:r>
          <a:r>
            <a:rPr lang="en-US" sz="2200" b="0" i="0" kern="1200" dirty="0"/>
            <a:t> </a:t>
          </a:r>
          <a:r>
            <a:rPr lang="en-US" sz="2200" b="0" i="0" kern="1200" dirty="0" err="1"/>
            <a:t>güvenlik</a:t>
          </a:r>
          <a:r>
            <a:rPr lang="en-US" sz="2200" b="0" i="0" kern="1200" dirty="0"/>
            <a:t> </a:t>
          </a:r>
          <a:r>
            <a:rPr lang="en-US" sz="2200" b="0" i="0" kern="1200" dirty="0" err="1"/>
            <a:t>ve</a:t>
          </a:r>
          <a:r>
            <a:rPr lang="en-US" sz="2200" b="0" i="0" kern="1200" dirty="0"/>
            <a:t> </a:t>
          </a:r>
          <a:r>
            <a:rPr lang="en-US" sz="2200" b="0" i="0" kern="1200" dirty="0" err="1"/>
            <a:t>kamu</a:t>
          </a:r>
          <a:r>
            <a:rPr lang="en-US" sz="2200" b="0" i="0" kern="1200" dirty="0"/>
            <a:t> </a:t>
          </a:r>
          <a:r>
            <a:rPr lang="en-US" sz="2200" b="0" i="0" kern="1200" dirty="0" err="1"/>
            <a:t>hizmetlerinin</a:t>
          </a:r>
          <a:r>
            <a:rPr lang="en-US" sz="2200" b="0" i="0" kern="1200" dirty="0"/>
            <a:t> </a:t>
          </a:r>
          <a:r>
            <a:rPr lang="en-US" sz="2200" b="0" i="0" kern="1200" dirty="0" err="1"/>
            <a:t>sürekliliği</a:t>
          </a:r>
          <a:r>
            <a:rPr lang="en-US" sz="2200" b="0" i="0" kern="1200" dirty="0"/>
            <a:t> </a:t>
          </a:r>
          <a:r>
            <a:rPr lang="en-US" sz="2200" b="0" i="0" kern="1200" dirty="0" err="1"/>
            <a:t>önceliklidir</a:t>
          </a:r>
          <a:r>
            <a:rPr lang="en-US" sz="2200" b="0" i="0" kern="1200" dirty="0"/>
            <a:t>.</a:t>
          </a:r>
          <a:endParaRPr lang="en-US" sz="2200" kern="1200" dirty="0"/>
        </a:p>
      </dsp:txBody>
      <dsp:txXfrm>
        <a:off x="1376342" y="1491899"/>
        <a:ext cx="4760005" cy="1191638"/>
      </dsp:txXfrm>
    </dsp:sp>
    <dsp:sp modelId="{A6F11577-1A3D-4313-AC21-1966ECF98648}">
      <dsp:nvSpPr>
        <dsp:cNvPr id="0" name=""/>
        <dsp:cNvSpPr/>
      </dsp:nvSpPr>
      <dsp:spPr>
        <a:xfrm>
          <a:off x="0" y="2981447"/>
          <a:ext cx="6136348" cy="11916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87E2D8-12EB-45D7-94FF-CEA23CA3B20A}">
      <dsp:nvSpPr>
        <dsp:cNvPr id="0" name=""/>
        <dsp:cNvSpPr/>
      </dsp:nvSpPr>
      <dsp:spPr>
        <a:xfrm>
          <a:off x="360470" y="3249566"/>
          <a:ext cx="655401" cy="6554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D6DA4-97BD-41A4-9852-AA4CCEA796CB}">
      <dsp:nvSpPr>
        <dsp:cNvPr id="0" name=""/>
        <dsp:cNvSpPr/>
      </dsp:nvSpPr>
      <dsp:spPr>
        <a:xfrm>
          <a:off x="1376342" y="2981447"/>
          <a:ext cx="4760005" cy="1191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115" tIns="126115" rIns="126115" bIns="1261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 err="1"/>
            <a:t>Daha</a:t>
          </a:r>
          <a:r>
            <a:rPr lang="en-US" sz="2200" b="0" i="0" kern="1200" dirty="0"/>
            <a:t> </a:t>
          </a:r>
          <a:r>
            <a:rPr lang="en-US" sz="2200" b="0" i="0" kern="1200" dirty="0" err="1"/>
            <a:t>fazla</a:t>
          </a:r>
          <a:r>
            <a:rPr lang="en-US" sz="2200" b="0" i="0" kern="1200" dirty="0"/>
            <a:t> </a:t>
          </a:r>
          <a:r>
            <a:rPr lang="en-US" sz="2200" b="0" i="0" kern="1200" dirty="0" err="1"/>
            <a:t>şeffaflık</a:t>
          </a:r>
          <a:r>
            <a:rPr lang="en-US" sz="2200" b="0" i="0" kern="1200" dirty="0"/>
            <a:t> </a:t>
          </a:r>
          <a:r>
            <a:rPr lang="en-US" sz="2200" b="0" i="0" kern="1200" dirty="0" err="1"/>
            <a:t>ve</a:t>
          </a:r>
          <a:r>
            <a:rPr lang="en-US" sz="2200" b="0" i="0" kern="1200" dirty="0"/>
            <a:t> </a:t>
          </a:r>
          <a:r>
            <a:rPr lang="en-US" sz="2200" b="0" i="0" kern="1200" dirty="0" err="1"/>
            <a:t>hesap</a:t>
          </a:r>
          <a:r>
            <a:rPr lang="en-US" sz="2200" b="0" i="0" kern="1200" dirty="0"/>
            <a:t> </a:t>
          </a:r>
          <a:r>
            <a:rPr lang="en-US" sz="2200" b="0" i="0" kern="1200" dirty="0" err="1"/>
            <a:t>verebilirlik</a:t>
          </a:r>
          <a:r>
            <a:rPr lang="en-US" sz="2200" b="0" i="0" kern="1200" dirty="0"/>
            <a:t> </a:t>
          </a:r>
          <a:r>
            <a:rPr lang="en-US" sz="2200" b="0" i="0" kern="1200" dirty="0" err="1"/>
            <a:t>gerektirebilir</a:t>
          </a:r>
          <a:r>
            <a:rPr lang="en-US" sz="2200" b="0" i="0" kern="1200" dirty="0"/>
            <a:t>.</a:t>
          </a:r>
          <a:endParaRPr lang="en-US" sz="2200" kern="1200" dirty="0"/>
        </a:p>
      </dsp:txBody>
      <dsp:txXfrm>
        <a:off x="1376342" y="2981447"/>
        <a:ext cx="4760005" cy="1191638"/>
      </dsp:txXfrm>
    </dsp:sp>
    <dsp:sp modelId="{1A1E0DCD-C3AD-4056-88BB-C77BD36CF848}">
      <dsp:nvSpPr>
        <dsp:cNvPr id="0" name=""/>
        <dsp:cNvSpPr/>
      </dsp:nvSpPr>
      <dsp:spPr>
        <a:xfrm>
          <a:off x="0" y="4470996"/>
          <a:ext cx="6136348" cy="11916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65CECE-AF5A-41F8-8B5E-6113103962AD}">
      <dsp:nvSpPr>
        <dsp:cNvPr id="0" name=""/>
        <dsp:cNvSpPr/>
      </dsp:nvSpPr>
      <dsp:spPr>
        <a:xfrm>
          <a:off x="360470" y="4739114"/>
          <a:ext cx="655401" cy="6554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EAEA6-659C-4914-B847-73B1326F906C}">
      <dsp:nvSpPr>
        <dsp:cNvPr id="0" name=""/>
        <dsp:cNvSpPr/>
      </dsp:nvSpPr>
      <dsp:spPr>
        <a:xfrm>
          <a:off x="1376342" y="4470996"/>
          <a:ext cx="4760005" cy="1191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115" tIns="126115" rIns="126115" bIns="1261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Düzenlemeler ve politikalar daha katı bir şekilde uygulanır.</a:t>
          </a:r>
          <a:endParaRPr lang="en-US" sz="2200" kern="1200"/>
        </a:p>
      </dsp:txBody>
      <dsp:txXfrm>
        <a:off x="1376342" y="4470996"/>
        <a:ext cx="4760005" cy="1191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4DCA9-1612-9746-869A-F894CA4A2A91}" type="datetimeFigureOut">
              <a:rPr lang="en-TR" smtClean="0"/>
              <a:t>7.11.2023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7F791-6314-DF4D-B4C8-CBC9534066C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85191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1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73313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4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04550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66322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42921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22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291739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23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36755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28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056205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32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054548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33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10399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149A8-0E54-A044-F3E3-584F8D795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5C4A0-23B6-32D7-4D63-E5DEEE904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E1764-F7E6-55E7-2D25-D9363721E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7.11.2023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9C11E-54A5-E036-F5BA-27E49BF9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6B3EF-548F-BBC2-EDC7-A7C659BC8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164148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9E56-2DFF-3A83-A150-E0723026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20A01-BBD8-50DB-4B36-2F861643E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D0860-533D-135A-1A3F-8A0FB589B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7.11.2023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3F895-4E20-3A5B-EF5E-11CB4AD11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91369-DD22-12F6-EA0F-E624A36C0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84458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F6F9E1-DB5E-C243-36E1-09ACD832C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CE05A-86A6-0DCA-D447-0F9BFB018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B5F9D-8FD2-0F5C-B2B8-F86DE36CC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7.11.2023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B70B6-9BC7-4CA9-1394-8BF9E8AA2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0A8A9-7809-2445-3E64-57580CE07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17851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E124E-C494-D192-F283-38F26B12A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A5578-63A2-27A6-7E05-CDBC9B9E5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BC441-2A46-DD98-3EA2-A88654C28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7.11.2023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52AE4-8127-10BB-AD97-6C2819341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57E69-1874-6399-2550-890A2C116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3289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89840-AF1D-5D1B-3DC8-2518D62E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C79AB-D2EA-CB78-507D-7C8E3F984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66D4C-CF03-BDA7-4C44-945D0E389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7.11.2023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3C9E6-C1FB-DACB-3D99-BE03529C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B1E71-B66D-4E09-2873-7037BBF34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46262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CB82E-EF2C-A794-4F86-A47511CF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5B247-E7D9-037D-E184-992728A60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84D99-DB58-8E48-714F-3B093EE29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76784-DC28-0A18-724D-7E98FAB27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7.11.2023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1CA11-0D72-E2C6-1693-9F6C9596C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7C4F7-42C5-89A6-9D84-FE09AB5B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087300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08BD5-F0F2-4289-C75C-F43D0EFE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7ED67-2B1B-7AD1-8415-C8E2B81F8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9530F-BBB0-86AF-29D8-BE1D80895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ED9275-08C3-0511-76DB-A18FF3C76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7DAA7A-09F6-E317-2B70-ED70B789E9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9EE115-8931-ADFA-7B44-582764DAC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7.11.2023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986500-0910-9F42-8413-3E8B93251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92C289-8E11-48F6-98AC-E5A447AF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81216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D327-64F5-A956-2868-1C5191A0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3AC72-A59B-BC28-709C-83D7BEA6B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7.11.2023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6AFB4-41C0-85DB-B9DA-E6061C291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3CAD3-3ECF-1F0B-2B0F-CB23E531F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933706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52F37-0E19-8F9F-D8D6-3F9B7B536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7.11.2023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3192D-88ED-FD4D-B589-5FDDFB785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1016B-9B29-EE88-F3CE-793F2497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97099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EEE7-7B99-C05E-B087-CEB535E9B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142B4-31F9-F3D4-8315-B0C6C612F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6512D-1495-0E8D-DAC3-12FE27F38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A9D4A-519B-4CE1-B19C-2D320CB9A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7.11.2023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C1DD5-564D-A242-B10D-E045285AF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5E2FF-04C1-D786-5758-7F6FA2FCC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16506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00C1D-4117-0042-E422-298CB4BD8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821801-AB7D-7F22-1FA1-002125ECDE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6CCE2-F838-AE74-D8B5-4EF040924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F145A-91A5-66CB-CFCC-596A3570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7.11.2023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B2DDD-A293-98F6-4431-72EC9EC5B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70D6E-0584-8FFE-B3DA-6A1B7D5F2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286058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3FF9A3-9F52-7D66-4ECE-1074F720A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BB8A2-5629-1DE4-490F-4BD4A43F8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E6523-51FC-8BC9-B088-D90C4BD0C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7AD82-6BEC-9047-AE50-E3CDBC67B6BB}" type="datetimeFigureOut">
              <a:rPr lang="en-TR" smtClean="0"/>
              <a:t>7.11.2023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5F042-C52C-41FE-AB39-361ECD2CA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2906C-2A07-F2E8-AF52-5D7CE3F54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2036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beginner.in/2019/12/how-to-install-apache-activemq-on-ubuntu-16-04.html" TargetMode="External"/><Relationship Id="rId2" Type="http://schemas.openxmlformats.org/officeDocument/2006/relationships/hyperlink" Target="https://activemq.apache.org/activemq-5018000-release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CFE75F-6390-4A13-A32B-2AA295CCA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8525" y="1828800"/>
            <a:ext cx="3505200" cy="2674949"/>
          </a:xfrm>
        </p:spPr>
        <p:txBody>
          <a:bodyPr>
            <a:normAutofit/>
          </a:bodyPr>
          <a:lstStyle/>
          <a:p>
            <a:r>
              <a:rPr lang="en-US" sz="5000" b="0" i="0" u="none" strike="noStrike" dirty="0" err="1">
                <a:solidFill>
                  <a:schemeClr val="bg1"/>
                </a:solidFill>
                <a:effectLst/>
                <a:latin typeface="Nunito Sans" panose="020F0502020204030204" pitchFamily="34" charset="0"/>
              </a:rPr>
              <a:t>Siber</a:t>
            </a:r>
            <a:r>
              <a:rPr lang="en-US" sz="5000" b="0" i="0" u="none" strike="noStrike" dirty="0">
                <a:solidFill>
                  <a:schemeClr val="bg1"/>
                </a:solidFill>
                <a:effectLst/>
                <a:latin typeface="Nunito Sans" panose="020F0502020204030204" pitchFamily="34" charset="0"/>
              </a:rPr>
              <a:t> </a:t>
            </a:r>
            <a:r>
              <a:rPr lang="en-US" sz="5000" b="0" i="0" u="none" strike="noStrike" dirty="0" err="1">
                <a:solidFill>
                  <a:schemeClr val="bg1"/>
                </a:solidFill>
                <a:effectLst/>
                <a:latin typeface="Nunito Sans" panose="020F0502020204030204" pitchFamily="34" charset="0"/>
              </a:rPr>
              <a:t>Güvenlik</a:t>
            </a:r>
            <a:r>
              <a:rPr lang="en-US" sz="5000" b="0" i="0" u="none" strike="noStrike" dirty="0">
                <a:solidFill>
                  <a:schemeClr val="bg1"/>
                </a:solidFill>
                <a:effectLst/>
                <a:latin typeface="Nunito Sans" panose="020F0502020204030204" pitchFamily="34" charset="0"/>
              </a:rPr>
              <a:t> </a:t>
            </a:r>
            <a:r>
              <a:rPr lang="en-US" sz="5000" b="0" i="0" u="none" strike="noStrike" dirty="0" err="1">
                <a:solidFill>
                  <a:schemeClr val="bg1"/>
                </a:solidFill>
                <a:effectLst/>
                <a:latin typeface="Nunito Sans" panose="020F0502020204030204" pitchFamily="34" charset="0"/>
              </a:rPr>
              <a:t>Perspektifi</a:t>
            </a:r>
            <a:endParaRPr lang="en-TR" sz="5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4C1EB-EEEC-09F1-EF4B-385D693651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3668" y="5892799"/>
            <a:ext cx="3506264" cy="665961"/>
          </a:xfrm>
        </p:spPr>
        <p:txBody>
          <a:bodyPr>
            <a:normAutofit/>
          </a:bodyPr>
          <a:lstStyle/>
          <a:p>
            <a:r>
              <a:rPr lang="en-TR">
                <a:solidFill>
                  <a:schemeClr val="bg1"/>
                </a:solidFill>
              </a:rPr>
              <a:t>6 KASIM 2023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BAEF06-AB74-442C-8C30-B88233FD8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FD9AA5-A6A4-499F-BB09-5CD7F8145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F499571-4EEA-4442-B71C-2972335B3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FFC7284-7A71-4F33-AB06-E0D1EB1CAF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27F758D-B23C-459E-AD21-6621782C7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8DD5D69-A882-48D7-ACFB-68E2DC6B0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2432BD6-3DCC-4397-BD7F-3FE84F321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829185-6353-4E3C-B082-AA7F51939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60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B7BB359-8B77-484C-B9CD-6376139A3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A96BE9D-5B3B-4CA9-8895-33FAA38046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840E2BF-E954-4173-BF70-2DAE9E19A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F125B5A-DFAC-4B6D-B14F-287F8C436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AF4804F-69E5-479A-9F45-C0E4631715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CA5C733-38F9-4D36-A78D-0AB08CCBB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EFA940C8-DBA5-01C6-891D-F8EB9B733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43412" y="1204582"/>
            <a:ext cx="1986474" cy="1986474"/>
          </a:xfrm>
          <a:custGeom>
            <a:avLst/>
            <a:gdLst/>
            <a:ahLst/>
            <a:cxnLst/>
            <a:rect l="l" t="t" r="r" b="b"/>
            <a:pathLst>
              <a:path w="2619375" h="1860000">
                <a:moveTo>
                  <a:pt x="0" y="0"/>
                </a:moveTo>
                <a:lnTo>
                  <a:pt x="2619375" y="0"/>
                </a:lnTo>
                <a:lnTo>
                  <a:pt x="2619375" y="1860000"/>
                </a:lnTo>
                <a:lnTo>
                  <a:pt x="0" y="1860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6D35EA-23D8-E79C-C10A-573FBCC23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372" y="4337072"/>
            <a:ext cx="2197976" cy="7198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97C31B-B06F-E822-2BE9-0771D4090820}"/>
              </a:ext>
            </a:extLst>
          </p:cNvPr>
          <p:cNvSpPr txBox="1"/>
          <p:nvPr/>
        </p:nvSpPr>
        <p:spPr>
          <a:xfrm>
            <a:off x="188084" y="2103092"/>
            <a:ext cx="160697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15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A178B4-7766-58D0-E4FA-40F6A5CCA758}"/>
              </a:ext>
            </a:extLst>
          </p:cNvPr>
          <p:cNvSpPr txBox="1"/>
          <p:nvPr/>
        </p:nvSpPr>
        <p:spPr>
          <a:xfrm>
            <a:off x="1250622" y="2621194"/>
            <a:ext cx="20120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7000" b="1" dirty="0">
                <a:solidFill>
                  <a:srgbClr val="FE9738"/>
                </a:solidFill>
                <a:latin typeface="Comic Sans MS" panose="030F0902030302020204" pitchFamily="66" charset="0"/>
                <a:cs typeface="Forte" panose="020F0502020204030204" pitchFamily="34" charset="0"/>
              </a:rPr>
              <a:t>F5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99F49F-5369-B453-F8B9-B4E0DFA43721}"/>
              </a:ext>
            </a:extLst>
          </p:cNvPr>
          <p:cNvSpPr txBox="1"/>
          <p:nvPr/>
        </p:nvSpPr>
        <p:spPr>
          <a:xfrm>
            <a:off x="1149023" y="3693294"/>
            <a:ext cx="2012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2000" b="1" dirty="0">
                <a:solidFill>
                  <a:srgbClr val="FE9738"/>
                </a:solidFill>
              </a:rPr>
              <a:t>&lt;/&gt;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927438-8F7E-19DF-5DCB-016B8F351F0E}"/>
              </a:ext>
            </a:extLst>
          </p:cNvPr>
          <p:cNvSpPr txBox="1"/>
          <p:nvPr/>
        </p:nvSpPr>
        <p:spPr>
          <a:xfrm>
            <a:off x="1667129" y="3616350"/>
            <a:ext cx="18305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3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HAFTASI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86B8CE-ECA7-A0FA-7F0D-79A985917074}"/>
              </a:ext>
            </a:extLst>
          </p:cNvPr>
          <p:cNvSpPr txBox="1"/>
          <p:nvPr/>
        </p:nvSpPr>
        <p:spPr>
          <a:xfrm>
            <a:off x="629699" y="5816952"/>
            <a:ext cx="17556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3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Ferdi Gül</a:t>
            </a:r>
          </a:p>
        </p:txBody>
      </p:sp>
    </p:spTree>
    <p:extLst>
      <p:ext uri="{BB962C8B-B14F-4D97-AF65-F5344CB8AC3E}">
        <p14:creationId xmlns:p14="http://schemas.microsoft.com/office/powerpoint/2010/main" val="2769692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31" name="Rectangle 1743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cyber security salary">
            <a:extLst>
              <a:ext uri="{FF2B5EF4-FFF2-40B4-BE49-F238E27FC236}">
                <a16:creationId xmlns:a16="http://schemas.microsoft.com/office/drawing/2014/main" id="{66AE5E4E-08AC-05A4-4E7F-9B2EE018F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" t="5257" r="27934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32" name="Rectangle 1743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152" y="1213554"/>
            <a:ext cx="4256323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Kim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Siber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Güvenliğe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İhtiyaç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Duyar</a:t>
            </a:r>
            <a:r>
              <a:rPr lang="en-US" sz="28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7433" name="Rectangle 1743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430" name="Rectangle 174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A7E84-DC4C-61C4-1EC4-DE2094516474}"/>
              </a:ext>
            </a:extLst>
          </p:cNvPr>
          <p:cNvSpPr txBox="1"/>
          <p:nvPr/>
        </p:nvSpPr>
        <p:spPr>
          <a:xfrm>
            <a:off x="371094" y="2718054"/>
            <a:ext cx="4256324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Teknoloji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kullanan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herkes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siber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güvenliğe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ihtiyaç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duyar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.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Bireylerden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büyük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şirketlere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kadar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siber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güvenlik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hassas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bilgileri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korumak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ve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siber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saldırıları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önlemek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için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temeldir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89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0D6F57-583A-1F6A-F497-199E1A8242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/>
              <a:t>Nerden Başlamalıyım?</a:t>
            </a:r>
            <a:endParaRPr 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A7E84-DC4C-61C4-1EC4-DE2094516474}"/>
              </a:ext>
            </a:extLst>
          </p:cNvPr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Araştırmacı</a:t>
            </a:r>
            <a:r>
              <a:rPr lang="en-US" sz="2000" dirty="0"/>
              <a:t> </a:t>
            </a:r>
            <a:r>
              <a:rPr lang="en-US" sz="2000" dirty="0" err="1"/>
              <a:t>Ruh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Analitik</a:t>
            </a:r>
            <a:r>
              <a:rPr lang="en-US" sz="2000" dirty="0"/>
              <a:t> </a:t>
            </a:r>
            <a:r>
              <a:rPr lang="en-US" sz="2000" dirty="0" err="1"/>
              <a:t>Düşünce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Eleştirel</a:t>
            </a:r>
            <a:r>
              <a:rPr lang="en-US" sz="2000" dirty="0"/>
              <a:t> </a:t>
            </a:r>
            <a:r>
              <a:rPr lang="en-US" sz="2000" dirty="0" err="1"/>
              <a:t>Düşünce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Sezgici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Olayları</a:t>
            </a:r>
            <a:r>
              <a:rPr lang="en-US" sz="2000" dirty="0"/>
              <a:t> </a:t>
            </a:r>
            <a:r>
              <a:rPr lang="en-US" sz="2000" dirty="0" err="1"/>
              <a:t>Önceliklendirebilme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Türkçe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Risk </a:t>
            </a:r>
            <a:r>
              <a:rPr lang="en-US" sz="2000" dirty="0" err="1"/>
              <a:t>Alabilme</a:t>
            </a:r>
            <a:r>
              <a:rPr lang="en-US" sz="2000" dirty="0"/>
              <a:t> (</a:t>
            </a:r>
            <a:r>
              <a:rPr lang="en-US" sz="2000" dirty="0" err="1"/>
              <a:t>Hata</a:t>
            </a:r>
            <a:r>
              <a:rPr lang="en-US" sz="2000" dirty="0"/>
              <a:t> </a:t>
            </a:r>
            <a:r>
              <a:rPr lang="en-US" sz="2000" dirty="0" err="1"/>
              <a:t>Yapmaktan</a:t>
            </a:r>
            <a:r>
              <a:rPr lang="en-US" sz="2000" dirty="0"/>
              <a:t> </a:t>
            </a:r>
            <a:r>
              <a:rPr lang="en-US" sz="2000" dirty="0" err="1"/>
              <a:t>Korkmayan</a:t>
            </a:r>
            <a:r>
              <a:rPr lang="en-US" sz="2000" dirty="0"/>
              <a:t>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Yeri</a:t>
            </a:r>
            <a:r>
              <a:rPr lang="en-US" sz="2000" dirty="0"/>
              <a:t> </a:t>
            </a:r>
            <a:r>
              <a:rPr lang="en-US" sz="2000" dirty="0" err="1"/>
              <a:t>Geldiğinde</a:t>
            </a:r>
            <a:r>
              <a:rPr lang="en-US" sz="2000" dirty="0"/>
              <a:t> </a:t>
            </a:r>
            <a:r>
              <a:rPr lang="en-US" sz="2000" dirty="0" err="1"/>
              <a:t>Asosyal</a:t>
            </a:r>
            <a:r>
              <a:rPr lang="en-US" sz="2000" dirty="0"/>
              <a:t> </a:t>
            </a:r>
            <a:r>
              <a:rPr lang="en-US" sz="2000" dirty="0" err="1"/>
              <a:t>Olabilme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Gelişimlere</a:t>
            </a:r>
            <a:r>
              <a:rPr lang="en-US" sz="2000" dirty="0"/>
              <a:t> </a:t>
            </a:r>
            <a:r>
              <a:rPr lang="en-US" sz="2000" dirty="0" err="1"/>
              <a:t>Açık</a:t>
            </a:r>
            <a:r>
              <a:rPr lang="en-US" sz="2000" dirty="0"/>
              <a:t> </a:t>
            </a:r>
            <a:r>
              <a:rPr lang="en-US" sz="2000" dirty="0" err="1"/>
              <a:t>Olma</a:t>
            </a:r>
            <a:endParaRPr lang="en-US" sz="2000" dirty="0"/>
          </a:p>
          <a:p>
            <a:pPr marL="1143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512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733" y="536587"/>
            <a:ext cx="4256323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b="1" dirty="0" err="1">
                <a:solidFill>
                  <a:schemeClr val="bg1"/>
                </a:solidFill>
              </a:rPr>
              <a:t>Nasıl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Devam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Etmeliyim</a:t>
            </a:r>
            <a:r>
              <a:rPr lang="en-US" sz="2800" b="1" dirty="0">
                <a:solidFill>
                  <a:schemeClr val="bg1"/>
                </a:solidFill>
              </a:rPr>
              <a:t>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A7E84-DC4C-61C4-1EC4-DE2094516474}"/>
              </a:ext>
            </a:extLst>
          </p:cNvPr>
          <p:cNvSpPr txBox="1"/>
          <p:nvPr/>
        </p:nvSpPr>
        <p:spPr>
          <a:xfrm>
            <a:off x="371095" y="2094599"/>
            <a:ext cx="4256324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İngilizce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Algoritma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Sistem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Ağ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Yazılım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Güncel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Zafiyetlerin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Takibi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5D08F9A3-E91E-3A16-4786-F91E6E7D3097}"/>
              </a:ext>
            </a:extLst>
          </p:cNvPr>
          <p:cNvSpPr/>
          <p:nvPr/>
        </p:nvSpPr>
        <p:spPr>
          <a:xfrm>
            <a:off x="4114800" y="2805545"/>
            <a:ext cx="1025237" cy="1246909"/>
          </a:xfrm>
          <a:prstGeom prst="chevron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solidFill>
                <a:schemeClr val="tx1"/>
              </a:solidFill>
            </a:endParaRPr>
          </a:p>
        </p:txBody>
      </p:sp>
      <p:graphicFrame>
        <p:nvGraphicFramePr>
          <p:cNvPr id="10" name="TextBox 4">
            <a:extLst>
              <a:ext uri="{FF2B5EF4-FFF2-40B4-BE49-F238E27FC236}">
                <a16:creationId xmlns:a16="http://schemas.microsoft.com/office/drawing/2014/main" id="{2AA1E2E5-0068-8B80-7B32-4FB5B183E0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5462393"/>
              </p:ext>
            </p:extLst>
          </p:nvPr>
        </p:nvGraphicFramePr>
        <p:xfrm>
          <a:off x="4380034" y="1098943"/>
          <a:ext cx="8243454" cy="4401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432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Bir satırdaki soru işaretleri ve bir soru işareti aydınlatılmış">
            <a:extLst>
              <a:ext uri="{FF2B5EF4-FFF2-40B4-BE49-F238E27FC236}">
                <a16:creationId xmlns:a16="http://schemas.microsoft.com/office/drawing/2014/main" id="{D6783985-F185-0A28-FF4B-EBF0999D6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6075218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dirty="0" err="1"/>
              <a:t>Nasıl</a:t>
            </a:r>
            <a:r>
              <a:rPr lang="en-US" sz="4000" b="1" dirty="0"/>
              <a:t> </a:t>
            </a:r>
            <a:r>
              <a:rPr lang="en-US" sz="4000" b="1" dirty="0" err="1"/>
              <a:t>Bitirme</a:t>
            </a:r>
            <a:r>
              <a:rPr lang="en-US" sz="4000" b="1" dirty="0"/>
              <a:t>(me)</a:t>
            </a:r>
            <a:r>
              <a:rPr lang="en-US" sz="4000" b="1" dirty="0" err="1"/>
              <a:t>liyim</a:t>
            </a:r>
            <a:r>
              <a:rPr lang="en-US" sz="4000" b="1" dirty="0"/>
              <a:t>?</a:t>
            </a:r>
            <a:endParaRPr lang="en-US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8A7E84-DC4C-61C4-1EC4-DE2094516474}"/>
              </a:ext>
            </a:extLst>
          </p:cNvPr>
          <p:cNvSpPr txBox="1"/>
          <p:nvPr/>
        </p:nvSpPr>
        <p:spPr>
          <a:xfrm>
            <a:off x="614816" y="2101691"/>
            <a:ext cx="4675912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Stres</a:t>
            </a:r>
            <a:r>
              <a:rPr lang="en-US" sz="2000" dirty="0"/>
              <a:t> </a:t>
            </a:r>
            <a:r>
              <a:rPr lang="en-US" sz="2000" dirty="0" err="1"/>
              <a:t>altında</a:t>
            </a:r>
            <a:r>
              <a:rPr lang="en-US" sz="2000" dirty="0"/>
              <a:t> </a:t>
            </a:r>
            <a:r>
              <a:rPr lang="en-US" sz="2000" dirty="0" err="1"/>
              <a:t>fevri</a:t>
            </a:r>
            <a:r>
              <a:rPr lang="en-US" sz="2000" dirty="0"/>
              <a:t> </a:t>
            </a:r>
            <a:r>
              <a:rPr lang="en-US" sz="2000" dirty="0" err="1"/>
              <a:t>kararlar</a:t>
            </a:r>
            <a:r>
              <a:rPr lang="en-US" sz="2000" dirty="0"/>
              <a:t> </a:t>
            </a:r>
            <a:r>
              <a:rPr lang="en-US" sz="2000" dirty="0" err="1"/>
              <a:t>almak</a:t>
            </a:r>
            <a:endParaRPr lang="en-US" sz="2000" dirty="0"/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İşten</a:t>
            </a:r>
            <a:r>
              <a:rPr lang="en-US" sz="2000" dirty="0"/>
              <a:t> </a:t>
            </a:r>
            <a:r>
              <a:rPr lang="en-US" sz="2000" dirty="0" err="1"/>
              <a:t>ayrılırken</a:t>
            </a:r>
            <a:r>
              <a:rPr lang="en-US" sz="2000" dirty="0"/>
              <a:t> </a:t>
            </a:r>
            <a:r>
              <a:rPr lang="en-US" sz="2000" dirty="0" err="1"/>
              <a:t>kötü</a:t>
            </a:r>
            <a:r>
              <a:rPr lang="en-US" sz="2000" dirty="0"/>
              <a:t> </a:t>
            </a:r>
            <a:r>
              <a:rPr lang="en-US" sz="2000" dirty="0" err="1"/>
              <a:t>ayrılmak</a:t>
            </a:r>
            <a:endParaRPr lang="en-US" sz="2000" dirty="0"/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Yaşama</a:t>
            </a:r>
            <a:r>
              <a:rPr lang="en-US" sz="2000" dirty="0"/>
              <a:t> </a:t>
            </a:r>
            <a:r>
              <a:rPr lang="en-US" sz="2000" dirty="0" err="1"/>
              <a:t>heyecanını</a:t>
            </a:r>
            <a:r>
              <a:rPr lang="en-US" sz="2000" dirty="0"/>
              <a:t> </a:t>
            </a:r>
            <a:r>
              <a:rPr lang="en-US" sz="2000" dirty="0" err="1"/>
              <a:t>kaybetmek</a:t>
            </a:r>
            <a:endParaRPr lang="en-US" sz="2000" dirty="0"/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Life-learning </a:t>
            </a:r>
            <a:r>
              <a:rPr lang="en-US" sz="2000" dirty="0" err="1"/>
              <a:t>ruhunu</a:t>
            </a:r>
            <a:r>
              <a:rPr lang="en-US" sz="2000" dirty="0"/>
              <a:t> </a:t>
            </a:r>
            <a:r>
              <a:rPr lang="en-US" sz="2000" dirty="0" err="1"/>
              <a:t>terk</a:t>
            </a:r>
            <a:r>
              <a:rPr lang="en-US" sz="2000" dirty="0"/>
              <a:t> </a:t>
            </a:r>
            <a:r>
              <a:rPr lang="en-US" sz="2000" dirty="0" err="1"/>
              <a:t>etmek</a:t>
            </a:r>
            <a:endParaRPr lang="en-US" sz="2000" dirty="0"/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İş</a:t>
            </a:r>
            <a:r>
              <a:rPr lang="en-US" sz="2000" dirty="0"/>
              <a:t> </a:t>
            </a:r>
            <a:r>
              <a:rPr lang="en-US" sz="2000" dirty="0" err="1"/>
              <a:t>ahlakını</a:t>
            </a:r>
            <a:r>
              <a:rPr lang="en-US" sz="2000" dirty="0"/>
              <a:t> </a:t>
            </a:r>
            <a:r>
              <a:rPr lang="en-US" sz="2000" dirty="0" err="1"/>
              <a:t>kaybetmek</a:t>
            </a:r>
            <a:endParaRPr lang="en-US" sz="2000" dirty="0"/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Sağlığının</a:t>
            </a:r>
            <a:r>
              <a:rPr lang="en-US" sz="2000" dirty="0"/>
              <a:t> her </a:t>
            </a:r>
            <a:r>
              <a:rPr lang="en-US" sz="2000" dirty="0" err="1"/>
              <a:t>şeyden</a:t>
            </a:r>
            <a:r>
              <a:rPr lang="en-US" sz="2000" dirty="0"/>
              <a:t> </a:t>
            </a:r>
            <a:r>
              <a:rPr lang="en-US" sz="2000" dirty="0" err="1"/>
              <a:t>önemli</a:t>
            </a:r>
            <a:r>
              <a:rPr lang="en-US" sz="2000" dirty="0"/>
              <a:t> </a:t>
            </a:r>
            <a:r>
              <a:rPr lang="en-US" sz="2000" dirty="0" err="1"/>
              <a:t>olduğunu</a:t>
            </a:r>
            <a:r>
              <a:rPr lang="en-US" sz="2000" dirty="0"/>
              <a:t> </a:t>
            </a:r>
            <a:r>
              <a:rPr lang="en-US" sz="2000" dirty="0" err="1"/>
              <a:t>unutmamak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649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3961" y="584790"/>
            <a:ext cx="5175450" cy="1634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 err="1">
                <a:latin typeface="+mj-lt"/>
                <a:ea typeface="+mj-ea"/>
                <a:cs typeface="+mj-cs"/>
              </a:rPr>
              <a:t>Nasıl</a:t>
            </a:r>
            <a:r>
              <a:rPr lang="en-US" sz="4000" b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latin typeface="+mj-lt"/>
                <a:ea typeface="+mj-ea"/>
                <a:cs typeface="+mj-cs"/>
              </a:rPr>
              <a:t>Bitirme</a:t>
            </a:r>
            <a:r>
              <a:rPr lang="en-US" sz="4000" b="1" kern="1200" dirty="0">
                <a:latin typeface="+mj-lt"/>
                <a:ea typeface="+mj-ea"/>
                <a:cs typeface="+mj-cs"/>
              </a:rPr>
              <a:t>(me)</a:t>
            </a:r>
            <a:r>
              <a:rPr lang="en-US" sz="4000" b="1" kern="1200" dirty="0" err="1">
                <a:latin typeface="+mj-lt"/>
                <a:ea typeface="+mj-ea"/>
                <a:cs typeface="+mj-cs"/>
              </a:rPr>
              <a:t>liyim</a:t>
            </a:r>
            <a:r>
              <a:rPr lang="en-US" sz="4000" b="1" kern="1200" dirty="0">
                <a:latin typeface="+mj-lt"/>
                <a:ea typeface="+mj-ea"/>
                <a:cs typeface="+mj-cs"/>
              </a:rPr>
              <a:t>?</a:t>
            </a:r>
            <a:endParaRPr lang="en-US" sz="40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2B5DE39-BA09-7B42-4003-4F8550E98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862005" flipH="1" flipV="1">
            <a:off x="851682" y="-208561"/>
            <a:ext cx="1021459" cy="1151268"/>
          </a:xfrm>
          <a:custGeom>
            <a:avLst/>
            <a:gdLst>
              <a:gd name="connsiteX0" fmla="*/ 0 w 1021459"/>
              <a:gd name="connsiteY0" fmla="*/ 480203 h 1151268"/>
              <a:gd name="connsiteX1" fmla="*/ 205383 w 1021459"/>
              <a:gd name="connsiteY1" fmla="*/ 339749 h 1151268"/>
              <a:gd name="connsiteX2" fmla="*/ 234518 w 1021459"/>
              <a:gd name="connsiteY2" fmla="*/ 370332 h 1151268"/>
              <a:gd name="connsiteX3" fmla="*/ 559218 w 1021459"/>
              <a:gd name="connsiteY3" fmla="*/ 756689 h 1151268"/>
              <a:gd name="connsiteX4" fmla="*/ 883382 w 1021459"/>
              <a:gd name="connsiteY4" fmla="*/ 0 h 1151268"/>
              <a:gd name="connsiteX5" fmla="*/ 989197 w 1021459"/>
              <a:gd name="connsiteY5" fmla="*/ 471798 h 1151268"/>
              <a:gd name="connsiteX6" fmla="*/ 1021441 w 1021459"/>
              <a:gd name="connsiteY6" fmla="*/ 716426 h 1151268"/>
              <a:gd name="connsiteX7" fmla="*/ 904281 w 1021459"/>
              <a:gd name="connsiteY7" fmla="*/ 1015641 h 1151268"/>
              <a:gd name="connsiteX8" fmla="*/ 651239 w 1021459"/>
              <a:gd name="connsiteY8" fmla="*/ 1139993 h 1151268"/>
              <a:gd name="connsiteX9" fmla="*/ 257636 w 1021459"/>
              <a:gd name="connsiteY9" fmla="*/ 1102844 h 1151268"/>
              <a:gd name="connsiteX10" fmla="*/ 67884 w 1021459"/>
              <a:gd name="connsiteY10" fmla="*/ 763595 h 1151268"/>
              <a:gd name="connsiteX11" fmla="*/ 1054 w 1021459"/>
              <a:gd name="connsiteY11" fmla="*/ 485262 h 115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459" h="1151268">
                <a:moveTo>
                  <a:pt x="0" y="480203"/>
                </a:moveTo>
                <a:lnTo>
                  <a:pt x="205383" y="339749"/>
                </a:lnTo>
                <a:lnTo>
                  <a:pt x="234518" y="370332"/>
                </a:lnTo>
                <a:cubicBezTo>
                  <a:pt x="346512" y="495221"/>
                  <a:pt x="463425" y="650296"/>
                  <a:pt x="559218" y="756689"/>
                </a:cubicBezTo>
                <a:lnTo>
                  <a:pt x="883382" y="0"/>
                </a:lnTo>
                <a:cubicBezTo>
                  <a:pt x="926936" y="199703"/>
                  <a:pt x="968197" y="287720"/>
                  <a:pt x="989197" y="471798"/>
                </a:cubicBezTo>
                <a:lnTo>
                  <a:pt x="1021441" y="716426"/>
                </a:lnTo>
                <a:cubicBezTo>
                  <a:pt x="1022254" y="879354"/>
                  <a:pt x="997177" y="920689"/>
                  <a:pt x="904281" y="1015641"/>
                </a:cubicBezTo>
                <a:cubicBezTo>
                  <a:pt x="847918" y="1080027"/>
                  <a:pt x="759013" y="1125459"/>
                  <a:pt x="651239" y="1139993"/>
                </a:cubicBezTo>
                <a:cubicBezTo>
                  <a:pt x="543465" y="1154527"/>
                  <a:pt x="354862" y="1165577"/>
                  <a:pt x="257636" y="1102844"/>
                </a:cubicBezTo>
                <a:cubicBezTo>
                  <a:pt x="160410" y="1040111"/>
                  <a:pt x="86077" y="841634"/>
                  <a:pt x="67884" y="763595"/>
                </a:cubicBezTo>
                <a:cubicBezTo>
                  <a:pt x="50473" y="698669"/>
                  <a:pt x="25338" y="595452"/>
                  <a:pt x="1054" y="485262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3FC24A-9617-F1D0-8D4E-27F879E59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66449" y="-38918"/>
            <a:ext cx="1523437" cy="1056487"/>
            <a:chOff x="10366449" y="-38918"/>
            <a:chExt cx="1523437" cy="105648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DFFEA31-BAB2-02AE-9FB8-465E87C1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964675">
              <a:off x="10366449" y="-38918"/>
              <a:ext cx="1523437" cy="1056487"/>
            </a:xfrm>
            <a:custGeom>
              <a:avLst/>
              <a:gdLst>
                <a:gd name="connsiteX0" fmla="*/ 325537 w 1523437"/>
                <a:gd name="connsiteY0" fmla="*/ 838828 h 1056487"/>
                <a:gd name="connsiteX1" fmla="*/ 0 w 1523437"/>
                <a:gd name="connsiteY1" fmla="*/ 646392 h 1056487"/>
                <a:gd name="connsiteX2" fmla="*/ 19482 w 1523437"/>
                <a:gd name="connsiteY2" fmla="*/ 524888 h 1056487"/>
                <a:gd name="connsiteX3" fmla="*/ 187004 w 1523437"/>
                <a:gd name="connsiteY3" fmla="*/ 169991 h 1056487"/>
                <a:gd name="connsiteX4" fmla="*/ 787409 w 1523437"/>
                <a:gd name="connsiteY4" fmla="*/ 473 h 1056487"/>
                <a:gd name="connsiteX5" fmla="*/ 1214891 w 1523437"/>
                <a:gd name="connsiteY5" fmla="*/ 94289 h 1056487"/>
                <a:gd name="connsiteX6" fmla="*/ 1465991 w 1523437"/>
                <a:gd name="connsiteY6" fmla="*/ 418107 h 1056487"/>
                <a:gd name="connsiteX7" fmla="*/ 1520967 w 1523437"/>
                <a:gd name="connsiteY7" fmla="*/ 1051043 h 1056487"/>
                <a:gd name="connsiteX8" fmla="*/ 1194000 w 1523437"/>
                <a:gd name="connsiteY8" fmla="*/ 1056487 h 1056487"/>
                <a:gd name="connsiteX9" fmla="*/ 1102084 w 1523437"/>
                <a:gd name="connsiteY9" fmla="*/ 502253 h 1056487"/>
                <a:gd name="connsiteX10" fmla="*/ 897264 w 1523437"/>
                <a:gd name="connsiteY10" fmla="*/ 342960 h 1056487"/>
                <a:gd name="connsiteX11" fmla="*/ 466885 w 1523437"/>
                <a:gd name="connsiteY11" fmla="*/ 385718 h 1056487"/>
                <a:gd name="connsiteX12" fmla="*/ 328613 w 1523437"/>
                <a:gd name="connsiteY12" fmla="*/ 812953 h 10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3437" h="1056487">
                  <a:moveTo>
                    <a:pt x="325537" y="838828"/>
                  </a:moveTo>
                  <a:lnTo>
                    <a:pt x="0" y="646392"/>
                  </a:lnTo>
                  <a:lnTo>
                    <a:pt x="19482" y="524888"/>
                  </a:lnTo>
                  <a:cubicBezTo>
                    <a:pt x="45296" y="386979"/>
                    <a:pt x="83552" y="275132"/>
                    <a:pt x="187004" y="169991"/>
                  </a:cubicBezTo>
                  <a:cubicBezTo>
                    <a:pt x="340679" y="32713"/>
                    <a:pt x="414535" y="-4793"/>
                    <a:pt x="787409" y="473"/>
                  </a:cubicBezTo>
                  <a:cubicBezTo>
                    <a:pt x="918118" y="3526"/>
                    <a:pt x="1101793" y="24683"/>
                    <a:pt x="1214891" y="94289"/>
                  </a:cubicBezTo>
                  <a:cubicBezTo>
                    <a:pt x="1327988" y="163895"/>
                    <a:pt x="1414979" y="258649"/>
                    <a:pt x="1465991" y="418107"/>
                  </a:cubicBezTo>
                  <a:cubicBezTo>
                    <a:pt x="1517004" y="577566"/>
                    <a:pt x="1529510" y="852336"/>
                    <a:pt x="1520967" y="1051043"/>
                  </a:cubicBezTo>
                  <a:cubicBezTo>
                    <a:pt x="1453892" y="1048474"/>
                    <a:pt x="1228525" y="1050497"/>
                    <a:pt x="1194000" y="1056487"/>
                  </a:cubicBezTo>
                  <a:cubicBezTo>
                    <a:pt x="1182161" y="808066"/>
                    <a:pt x="1151539" y="621174"/>
                    <a:pt x="1102084" y="502253"/>
                  </a:cubicBezTo>
                  <a:cubicBezTo>
                    <a:pt x="1052628" y="383332"/>
                    <a:pt x="1003131" y="362382"/>
                    <a:pt x="897264" y="342960"/>
                  </a:cubicBezTo>
                  <a:cubicBezTo>
                    <a:pt x="791398" y="323537"/>
                    <a:pt x="561660" y="307387"/>
                    <a:pt x="466885" y="385718"/>
                  </a:cubicBezTo>
                  <a:cubicBezTo>
                    <a:pt x="372109" y="464051"/>
                    <a:pt x="353596" y="685333"/>
                    <a:pt x="328613" y="812953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C1C412C-D5C4-23B4-7FA8-2EBFDB424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964675">
              <a:off x="10366449" y="-38918"/>
              <a:ext cx="1523437" cy="1056487"/>
            </a:xfrm>
            <a:custGeom>
              <a:avLst/>
              <a:gdLst>
                <a:gd name="connsiteX0" fmla="*/ 325537 w 1523437"/>
                <a:gd name="connsiteY0" fmla="*/ 838828 h 1056487"/>
                <a:gd name="connsiteX1" fmla="*/ 0 w 1523437"/>
                <a:gd name="connsiteY1" fmla="*/ 646392 h 1056487"/>
                <a:gd name="connsiteX2" fmla="*/ 19482 w 1523437"/>
                <a:gd name="connsiteY2" fmla="*/ 524888 h 1056487"/>
                <a:gd name="connsiteX3" fmla="*/ 187004 w 1523437"/>
                <a:gd name="connsiteY3" fmla="*/ 169991 h 1056487"/>
                <a:gd name="connsiteX4" fmla="*/ 787409 w 1523437"/>
                <a:gd name="connsiteY4" fmla="*/ 473 h 1056487"/>
                <a:gd name="connsiteX5" fmla="*/ 1214891 w 1523437"/>
                <a:gd name="connsiteY5" fmla="*/ 94289 h 1056487"/>
                <a:gd name="connsiteX6" fmla="*/ 1465991 w 1523437"/>
                <a:gd name="connsiteY6" fmla="*/ 418107 h 1056487"/>
                <a:gd name="connsiteX7" fmla="*/ 1520967 w 1523437"/>
                <a:gd name="connsiteY7" fmla="*/ 1051043 h 1056487"/>
                <a:gd name="connsiteX8" fmla="*/ 1194000 w 1523437"/>
                <a:gd name="connsiteY8" fmla="*/ 1056487 h 1056487"/>
                <a:gd name="connsiteX9" fmla="*/ 1102084 w 1523437"/>
                <a:gd name="connsiteY9" fmla="*/ 502253 h 1056487"/>
                <a:gd name="connsiteX10" fmla="*/ 897264 w 1523437"/>
                <a:gd name="connsiteY10" fmla="*/ 342960 h 1056487"/>
                <a:gd name="connsiteX11" fmla="*/ 466885 w 1523437"/>
                <a:gd name="connsiteY11" fmla="*/ 385718 h 1056487"/>
                <a:gd name="connsiteX12" fmla="*/ 328613 w 1523437"/>
                <a:gd name="connsiteY12" fmla="*/ 812953 h 10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3437" h="1056487">
                  <a:moveTo>
                    <a:pt x="325537" y="838828"/>
                  </a:moveTo>
                  <a:lnTo>
                    <a:pt x="0" y="646392"/>
                  </a:lnTo>
                  <a:lnTo>
                    <a:pt x="19482" y="524888"/>
                  </a:lnTo>
                  <a:cubicBezTo>
                    <a:pt x="45296" y="386979"/>
                    <a:pt x="83552" y="275132"/>
                    <a:pt x="187004" y="169991"/>
                  </a:cubicBezTo>
                  <a:cubicBezTo>
                    <a:pt x="340679" y="32713"/>
                    <a:pt x="414535" y="-4793"/>
                    <a:pt x="787409" y="473"/>
                  </a:cubicBezTo>
                  <a:cubicBezTo>
                    <a:pt x="918118" y="3526"/>
                    <a:pt x="1101793" y="24683"/>
                    <a:pt x="1214891" y="94289"/>
                  </a:cubicBezTo>
                  <a:cubicBezTo>
                    <a:pt x="1327988" y="163895"/>
                    <a:pt x="1414979" y="258649"/>
                    <a:pt x="1465991" y="418107"/>
                  </a:cubicBezTo>
                  <a:cubicBezTo>
                    <a:pt x="1517004" y="577566"/>
                    <a:pt x="1529510" y="852336"/>
                    <a:pt x="1520967" y="1051043"/>
                  </a:cubicBezTo>
                  <a:cubicBezTo>
                    <a:pt x="1453892" y="1048474"/>
                    <a:pt x="1228525" y="1050497"/>
                    <a:pt x="1194000" y="1056487"/>
                  </a:cubicBezTo>
                  <a:cubicBezTo>
                    <a:pt x="1182161" y="808066"/>
                    <a:pt x="1151539" y="621174"/>
                    <a:pt x="1102084" y="502253"/>
                  </a:cubicBezTo>
                  <a:cubicBezTo>
                    <a:pt x="1052628" y="383332"/>
                    <a:pt x="1003131" y="362382"/>
                    <a:pt x="897264" y="342960"/>
                  </a:cubicBezTo>
                  <a:cubicBezTo>
                    <a:pt x="791398" y="323537"/>
                    <a:pt x="561660" y="307387"/>
                    <a:pt x="466885" y="385718"/>
                  </a:cubicBezTo>
                  <a:cubicBezTo>
                    <a:pt x="372109" y="464051"/>
                    <a:pt x="353596" y="685333"/>
                    <a:pt x="328613" y="812953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1559590-A825-F332-36C6-EF5DE8B15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1023" flipH="1">
            <a:off x="380380" y="2517858"/>
            <a:ext cx="442769" cy="445803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90 h 4954518"/>
              <a:gd name="connsiteX1" fmla="*/ 3910127 w 4786788"/>
              <a:gd name="connsiteY1" fmla="*/ 639894 h 4954518"/>
              <a:gd name="connsiteX2" fmla="*/ 4762652 w 4786788"/>
              <a:gd name="connsiteY2" fmla="*/ 1906196 h 4954518"/>
              <a:gd name="connsiteX3" fmla="*/ 4477774 w 4786788"/>
              <a:gd name="connsiteY3" fmla="*/ 3809377 h 4954518"/>
              <a:gd name="connsiteX4" fmla="*/ 3446609 w 4786788"/>
              <a:gd name="connsiteY4" fmla="*/ 4845145 h 4954518"/>
              <a:gd name="connsiteX5" fmla="*/ 1101279 w 4786788"/>
              <a:gd name="connsiteY5" fmla="*/ 4657526 h 4954518"/>
              <a:gd name="connsiteX6" fmla="*/ 43197 w 4786788"/>
              <a:gd name="connsiteY6" fmla="*/ 3234194 h 4954518"/>
              <a:gd name="connsiteX7" fmla="*/ 509929 w 4786788"/>
              <a:gd name="connsiteY7" fmla="*/ 873399 h 4954518"/>
              <a:gd name="connsiteX8" fmla="*/ 2675744 w 4786788"/>
              <a:gd name="connsiteY8" fmla="*/ 290 h 4954518"/>
              <a:gd name="connsiteX0" fmla="*/ 2675744 w 4786788"/>
              <a:gd name="connsiteY0" fmla="*/ 326 h 4954554"/>
              <a:gd name="connsiteX1" fmla="*/ 3990884 w 4786788"/>
              <a:gd name="connsiteY1" fmla="*/ 591130 h 4954554"/>
              <a:gd name="connsiteX2" fmla="*/ 4762652 w 4786788"/>
              <a:gd name="connsiteY2" fmla="*/ 1906232 h 4954554"/>
              <a:gd name="connsiteX3" fmla="*/ 4477774 w 4786788"/>
              <a:gd name="connsiteY3" fmla="*/ 3809413 h 4954554"/>
              <a:gd name="connsiteX4" fmla="*/ 3446609 w 4786788"/>
              <a:gd name="connsiteY4" fmla="*/ 4845181 h 4954554"/>
              <a:gd name="connsiteX5" fmla="*/ 1101279 w 4786788"/>
              <a:gd name="connsiteY5" fmla="*/ 4657562 h 4954554"/>
              <a:gd name="connsiteX6" fmla="*/ 43197 w 4786788"/>
              <a:gd name="connsiteY6" fmla="*/ 3234230 h 4954554"/>
              <a:gd name="connsiteX7" fmla="*/ 509929 w 4786788"/>
              <a:gd name="connsiteY7" fmla="*/ 873435 h 4954554"/>
              <a:gd name="connsiteX8" fmla="*/ 2675744 w 4786788"/>
              <a:gd name="connsiteY8" fmla="*/ 326 h 4954554"/>
              <a:gd name="connsiteX0" fmla="*/ 2662196 w 4773240"/>
              <a:gd name="connsiteY0" fmla="*/ 326 h 4954554"/>
              <a:gd name="connsiteX1" fmla="*/ 3977336 w 4773240"/>
              <a:gd name="connsiteY1" fmla="*/ 591130 h 4954554"/>
              <a:gd name="connsiteX2" fmla="*/ 4749104 w 4773240"/>
              <a:gd name="connsiteY2" fmla="*/ 1906232 h 4954554"/>
              <a:gd name="connsiteX3" fmla="*/ 4464226 w 4773240"/>
              <a:gd name="connsiteY3" fmla="*/ 3809413 h 4954554"/>
              <a:gd name="connsiteX4" fmla="*/ 3433061 w 4773240"/>
              <a:gd name="connsiteY4" fmla="*/ 4845181 h 4954554"/>
              <a:gd name="connsiteX5" fmla="*/ 1087731 w 4773240"/>
              <a:gd name="connsiteY5" fmla="*/ 4657562 h 4954554"/>
              <a:gd name="connsiteX6" fmla="*/ 29649 w 4773240"/>
              <a:gd name="connsiteY6" fmla="*/ 3234230 h 4954554"/>
              <a:gd name="connsiteX7" fmla="*/ 640977 w 4773240"/>
              <a:gd name="connsiteY7" fmla="*/ 730117 h 4954554"/>
              <a:gd name="connsiteX8" fmla="*/ 2662196 w 4773240"/>
              <a:gd name="connsiteY8" fmla="*/ 326 h 4954554"/>
              <a:gd name="connsiteX0" fmla="*/ 2664762 w 4775806"/>
              <a:gd name="connsiteY0" fmla="*/ 326 h 4954554"/>
              <a:gd name="connsiteX1" fmla="*/ 3979902 w 4775806"/>
              <a:gd name="connsiteY1" fmla="*/ 591130 h 4954554"/>
              <a:gd name="connsiteX2" fmla="*/ 4751670 w 4775806"/>
              <a:gd name="connsiteY2" fmla="*/ 1906232 h 4954554"/>
              <a:gd name="connsiteX3" fmla="*/ 4466792 w 4775806"/>
              <a:gd name="connsiteY3" fmla="*/ 3809413 h 4954554"/>
              <a:gd name="connsiteX4" fmla="*/ 3435627 w 4775806"/>
              <a:gd name="connsiteY4" fmla="*/ 4845181 h 4954554"/>
              <a:gd name="connsiteX5" fmla="*/ 1090297 w 4775806"/>
              <a:gd name="connsiteY5" fmla="*/ 4657562 h 4954554"/>
              <a:gd name="connsiteX6" fmla="*/ 32215 w 4775806"/>
              <a:gd name="connsiteY6" fmla="*/ 3234230 h 4954554"/>
              <a:gd name="connsiteX7" fmla="*/ 607899 w 4775806"/>
              <a:gd name="connsiteY7" fmla="*/ 806182 h 4954554"/>
              <a:gd name="connsiteX8" fmla="*/ 2664762 w 4775806"/>
              <a:gd name="connsiteY8" fmla="*/ 326 h 4954554"/>
              <a:gd name="connsiteX0" fmla="*/ 2673549 w 4784593"/>
              <a:gd name="connsiteY0" fmla="*/ 326 h 4954554"/>
              <a:gd name="connsiteX1" fmla="*/ 3988689 w 4784593"/>
              <a:gd name="connsiteY1" fmla="*/ 591130 h 4954554"/>
              <a:gd name="connsiteX2" fmla="*/ 4760457 w 4784593"/>
              <a:gd name="connsiteY2" fmla="*/ 1906232 h 4954554"/>
              <a:gd name="connsiteX3" fmla="*/ 4475579 w 4784593"/>
              <a:gd name="connsiteY3" fmla="*/ 3809413 h 4954554"/>
              <a:gd name="connsiteX4" fmla="*/ 3444414 w 4784593"/>
              <a:gd name="connsiteY4" fmla="*/ 4845181 h 4954554"/>
              <a:gd name="connsiteX5" fmla="*/ 1099084 w 4784593"/>
              <a:gd name="connsiteY5" fmla="*/ 4657562 h 4954554"/>
              <a:gd name="connsiteX6" fmla="*/ 41002 w 4784593"/>
              <a:gd name="connsiteY6" fmla="*/ 3234230 h 4954554"/>
              <a:gd name="connsiteX7" fmla="*/ 616686 w 4784593"/>
              <a:gd name="connsiteY7" fmla="*/ 806182 h 4954554"/>
              <a:gd name="connsiteX8" fmla="*/ 2673549 w 4784593"/>
              <a:gd name="connsiteY8" fmla="*/ 326 h 4954554"/>
              <a:gd name="connsiteX0" fmla="*/ 2649000 w 4760044"/>
              <a:gd name="connsiteY0" fmla="*/ 326 h 4964273"/>
              <a:gd name="connsiteX1" fmla="*/ 3964140 w 4760044"/>
              <a:gd name="connsiteY1" fmla="*/ 591130 h 4964273"/>
              <a:gd name="connsiteX2" fmla="*/ 4735908 w 4760044"/>
              <a:gd name="connsiteY2" fmla="*/ 1906232 h 4964273"/>
              <a:gd name="connsiteX3" fmla="*/ 4451030 w 4760044"/>
              <a:gd name="connsiteY3" fmla="*/ 3809413 h 4964273"/>
              <a:gd name="connsiteX4" fmla="*/ 3419865 w 4760044"/>
              <a:gd name="connsiteY4" fmla="*/ 4845181 h 4964273"/>
              <a:gd name="connsiteX5" fmla="*/ 1074535 w 4760044"/>
              <a:gd name="connsiteY5" fmla="*/ 4657562 h 4964273"/>
              <a:gd name="connsiteX6" fmla="*/ 33359 w 4760044"/>
              <a:gd name="connsiteY6" fmla="*/ 2995991 h 4964273"/>
              <a:gd name="connsiteX7" fmla="*/ 592137 w 4760044"/>
              <a:gd name="connsiteY7" fmla="*/ 806182 h 4964273"/>
              <a:gd name="connsiteX8" fmla="*/ 2649000 w 4760044"/>
              <a:gd name="connsiteY8" fmla="*/ 326 h 4964273"/>
              <a:gd name="connsiteX0" fmla="*/ 2649000 w 4468508"/>
              <a:gd name="connsiteY0" fmla="*/ 326 h 4964273"/>
              <a:gd name="connsiteX1" fmla="*/ 3964140 w 4468508"/>
              <a:gd name="connsiteY1" fmla="*/ 591130 h 4964273"/>
              <a:gd name="connsiteX2" fmla="*/ 4451030 w 4468508"/>
              <a:gd name="connsiteY2" fmla="*/ 3809413 h 4964273"/>
              <a:gd name="connsiteX3" fmla="*/ 3419865 w 4468508"/>
              <a:gd name="connsiteY3" fmla="*/ 4845181 h 4964273"/>
              <a:gd name="connsiteX4" fmla="*/ 1074535 w 4468508"/>
              <a:gd name="connsiteY4" fmla="*/ 4657562 h 4964273"/>
              <a:gd name="connsiteX5" fmla="*/ 33359 w 4468508"/>
              <a:gd name="connsiteY5" fmla="*/ 2995991 h 4964273"/>
              <a:gd name="connsiteX6" fmla="*/ 592137 w 4468508"/>
              <a:gd name="connsiteY6" fmla="*/ 806182 h 4964273"/>
              <a:gd name="connsiteX7" fmla="*/ 2649000 w 4468508"/>
              <a:gd name="connsiteY7" fmla="*/ 326 h 4964273"/>
              <a:gd name="connsiteX0" fmla="*/ 2788684 w 4608192"/>
              <a:gd name="connsiteY0" fmla="*/ 326 h 4845177"/>
              <a:gd name="connsiteX1" fmla="*/ 4103824 w 4608192"/>
              <a:gd name="connsiteY1" fmla="*/ 591130 h 4845177"/>
              <a:gd name="connsiteX2" fmla="*/ 4590714 w 4608192"/>
              <a:gd name="connsiteY2" fmla="*/ 3809413 h 4845177"/>
              <a:gd name="connsiteX3" fmla="*/ 3559549 w 4608192"/>
              <a:gd name="connsiteY3" fmla="*/ 4845181 h 4845177"/>
              <a:gd name="connsiteX4" fmla="*/ 173043 w 4608192"/>
              <a:gd name="connsiteY4" fmla="*/ 2995991 h 4845177"/>
              <a:gd name="connsiteX5" fmla="*/ 731821 w 4608192"/>
              <a:gd name="connsiteY5" fmla="*/ 806182 h 4845177"/>
              <a:gd name="connsiteX6" fmla="*/ 2788684 w 4608192"/>
              <a:gd name="connsiteY6" fmla="*/ 326 h 4845177"/>
              <a:gd name="connsiteX0" fmla="*/ 2788684 w 4656382"/>
              <a:gd name="connsiteY0" fmla="*/ 326 h 4593408"/>
              <a:gd name="connsiteX1" fmla="*/ 4103824 w 4656382"/>
              <a:gd name="connsiteY1" fmla="*/ 591130 h 4593408"/>
              <a:gd name="connsiteX2" fmla="*/ 4590714 w 4656382"/>
              <a:gd name="connsiteY2" fmla="*/ 3809413 h 4593408"/>
              <a:gd name="connsiteX3" fmla="*/ 2737164 w 4656382"/>
              <a:gd name="connsiteY3" fmla="*/ 4593410 h 4593408"/>
              <a:gd name="connsiteX4" fmla="*/ 173043 w 4656382"/>
              <a:gd name="connsiteY4" fmla="*/ 2995991 h 4593408"/>
              <a:gd name="connsiteX5" fmla="*/ 731821 w 4656382"/>
              <a:gd name="connsiteY5" fmla="*/ 806182 h 4593408"/>
              <a:gd name="connsiteX6" fmla="*/ 2788684 w 4656382"/>
              <a:gd name="connsiteY6" fmla="*/ 326 h 4593408"/>
              <a:gd name="connsiteX0" fmla="*/ 2788684 w 4720632"/>
              <a:gd name="connsiteY0" fmla="*/ 326 h 4593408"/>
              <a:gd name="connsiteX1" fmla="*/ 4103824 w 4720632"/>
              <a:gd name="connsiteY1" fmla="*/ 591130 h 4593408"/>
              <a:gd name="connsiteX2" fmla="*/ 4661706 w 4720632"/>
              <a:gd name="connsiteY2" fmla="*/ 3597011 h 4593408"/>
              <a:gd name="connsiteX3" fmla="*/ 2737164 w 4720632"/>
              <a:gd name="connsiteY3" fmla="*/ 4593410 h 4593408"/>
              <a:gd name="connsiteX4" fmla="*/ 173043 w 4720632"/>
              <a:gd name="connsiteY4" fmla="*/ 2995991 h 4593408"/>
              <a:gd name="connsiteX5" fmla="*/ 731821 w 4720632"/>
              <a:gd name="connsiteY5" fmla="*/ 806182 h 4593408"/>
              <a:gd name="connsiteX6" fmla="*/ 2788684 w 4720632"/>
              <a:gd name="connsiteY6" fmla="*/ 326 h 4593408"/>
              <a:gd name="connsiteX0" fmla="*/ 2615637 w 4547585"/>
              <a:gd name="connsiteY0" fmla="*/ 326 h 4593408"/>
              <a:gd name="connsiteX1" fmla="*/ 3930777 w 4547585"/>
              <a:gd name="connsiteY1" fmla="*/ 591130 h 4593408"/>
              <a:gd name="connsiteX2" fmla="*/ 4488659 w 4547585"/>
              <a:gd name="connsiteY2" fmla="*/ 3597011 h 4593408"/>
              <a:gd name="connsiteX3" fmla="*/ 2564117 w 4547585"/>
              <a:gd name="connsiteY3" fmla="*/ 4593410 h 4593408"/>
              <a:gd name="connsiteX4" fmla="*/ -4 w 4547585"/>
              <a:gd name="connsiteY4" fmla="*/ 2995991 h 4593408"/>
              <a:gd name="connsiteX5" fmla="*/ 2615637 w 4547585"/>
              <a:gd name="connsiteY5" fmla="*/ 326 h 4593408"/>
              <a:gd name="connsiteX0" fmla="*/ 1599114 w 4547585"/>
              <a:gd name="connsiteY0" fmla="*/ 673 h 4392722"/>
              <a:gd name="connsiteX1" fmla="*/ 3930777 w 4547585"/>
              <a:gd name="connsiteY1" fmla="*/ 390444 h 4392722"/>
              <a:gd name="connsiteX2" fmla="*/ 4488659 w 4547585"/>
              <a:gd name="connsiteY2" fmla="*/ 3396325 h 4392722"/>
              <a:gd name="connsiteX3" fmla="*/ 2564117 w 4547585"/>
              <a:gd name="connsiteY3" fmla="*/ 4392724 h 4392722"/>
              <a:gd name="connsiteX4" fmla="*/ -4 w 4547585"/>
              <a:gd name="connsiteY4" fmla="*/ 2795305 h 4392722"/>
              <a:gd name="connsiteX5" fmla="*/ 1599114 w 4547585"/>
              <a:gd name="connsiteY5" fmla="*/ 673 h 4392722"/>
              <a:gd name="connsiteX0" fmla="*/ 1599114 w 4556102"/>
              <a:gd name="connsiteY0" fmla="*/ 673 h 4345138"/>
              <a:gd name="connsiteX1" fmla="*/ 3930777 w 4556102"/>
              <a:gd name="connsiteY1" fmla="*/ 390444 h 4345138"/>
              <a:gd name="connsiteX2" fmla="*/ 4488659 w 4556102"/>
              <a:gd name="connsiteY2" fmla="*/ 3396325 h 4345138"/>
              <a:gd name="connsiteX3" fmla="*/ 2425030 w 4556102"/>
              <a:gd name="connsiteY3" fmla="*/ 4345136 h 4345138"/>
              <a:gd name="connsiteX4" fmla="*/ -4 w 4556102"/>
              <a:gd name="connsiteY4" fmla="*/ 2795305 h 4345138"/>
              <a:gd name="connsiteX5" fmla="*/ 1599114 w 4556102"/>
              <a:gd name="connsiteY5" fmla="*/ 673 h 4345138"/>
              <a:gd name="connsiteX0" fmla="*/ 1308676 w 4265664"/>
              <a:gd name="connsiteY0" fmla="*/ 673 h 4345138"/>
              <a:gd name="connsiteX1" fmla="*/ 3640339 w 4265664"/>
              <a:gd name="connsiteY1" fmla="*/ 390444 h 4345138"/>
              <a:gd name="connsiteX2" fmla="*/ 4198221 w 4265664"/>
              <a:gd name="connsiteY2" fmla="*/ 3396325 h 4345138"/>
              <a:gd name="connsiteX3" fmla="*/ 2134592 w 4265664"/>
              <a:gd name="connsiteY3" fmla="*/ 4345136 h 4345138"/>
              <a:gd name="connsiteX4" fmla="*/ 2 w 4265664"/>
              <a:gd name="connsiteY4" fmla="*/ 2737868 h 4345138"/>
              <a:gd name="connsiteX5" fmla="*/ 1308676 w 4265664"/>
              <a:gd name="connsiteY5" fmla="*/ 673 h 434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664" h="4345138">
                <a:moveTo>
                  <a:pt x="1308676" y="673"/>
                </a:moveTo>
                <a:cubicBezTo>
                  <a:pt x="1850442" y="-12337"/>
                  <a:pt x="3307336" y="165670"/>
                  <a:pt x="3640339" y="390444"/>
                </a:cubicBezTo>
                <a:cubicBezTo>
                  <a:pt x="3940677" y="1025292"/>
                  <a:pt x="4449179" y="2737210"/>
                  <a:pt x="4198221" y="3396325"/>
                </a:cubicBezTo>
                <a:cubicBezTo>
                  <a:pt x="3947263" y="4055440"/>
                  <a:pt x="2447418" y="4230167"/>
                  <a:pt x="2134592" y="4345136"/>
                </a:cubicBezTo>
                <a:cubicBezTo>
                  <a:pt x="1398314" y="4209566"/>
                  <a:pt x="471290" y="3411035"/>
                  <a:pt x="2" y="2737868"/>
                </a:cubicBezTo>
                <a:cubicBezTo>
                  <a:pt x="8589" y="1972354"/>
                  <a:pt x="653546" y="401483"/>
                  <a:pt x="1308676" y="673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3CC0718-47AC-74FB-B46C-05A00B222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353843">
            <a:off x="608361" y="1755755"/>
            <a:ext cx="1649345" cy="553473"/>
          </a:xfrm>
          <a:custGeom>
            <a:avLst/>
            <a:gdLst>
              <a:gd name="connsiteX0" fmla="*/ 77764 w 3260328"/>
              <a:gd name="connsiteY0" fmla="*/ 1037700 h 2099765"/>
              <a:gd name="connsiteX1" fmla="*/ 6059 w 3260328"/>
              <a:gd name="connsiteY1" fmla="*/ 999637 h 2099765"/>
              <a:gd name="connsiteX2" fmla="*/ 0 w 3260328"/>
              <a:gd name="connsiteY2" fmla="*/ 995566 h 2099765"/>
              <a:gd name="connsiteX3" fmla="*/ 724367 w 3260328"/>
              <a:gd name="connsiteY3" fmla="*/ 21583 h 2099765"/>
              <a:gd name="connsiteX4" fmla="*/ 782350 w 3260328"/>
              <a:gd name="connsiteY4" fmla="*/ 0 h 2099765"/>
              <a:gd name="connsiteX5" fmla="*/ 3260328 w 3260328"/>
              <a:gd name="connsiteY5" fmla="*/ 974255 h 2099765"/>
              <a:gd name="connsiteX6" fmla="*/ 3003455 w 3260328"/>
              <a:gd name="connsiteY6" fmla="*/ 2099765 h 2099765"/>
              <a:gd name="connsiteX7" fmla="*/ 1122761 w 3260328"/>
              <a:gd name="connsiteY7" fmla="*/ 1327497 h 2099765"/>
              <a:gd name="connsiteX8" fmla="*/ 77764 w 3260328"/>
              <a:gd name="connsiteY8" fmla="*/ 1037700 h 2099765"/>
              <a:gd name="connsiteX0" fmla="*/ 71705 w 3254269"/>
              <a:gd name="connsiteY0" fmla="*/ 1037700 h 2099765"/>
              <a:gd name="connsiteX1" fmla="*/ 0 w 3254269"/>
              <a:gd name="connsiteY1" fmla="*/ 999637 h 2099765"/>
              <a:gd name="connsiteX2" fmla="*/ 80319 w 3254269"/>
              <a:gd name="connsiteY2" fmla="*/ 867591 h 2099765"/>
              <a:gd name="connsiteX3" fmla="*/ 718308 w 3254269"/>
              <a:gd name="connsiteY3" fmla="*/ 21583 h 2099765"/>
              <a:gd name="connsiteX4" fmla="*/ 776291 w 3254269"/>
              <a:gd name="connsiteY4" fmla="*/ 0 h 2099765"/>
              <a:gd name="connsiteX5" fmla="*/ 3254269 w 3254269"/>
              <a:gd name="connsiteY5" fmla="*/ 974255 h 2099765"/>
              <a:gd name="connsiteX6" fmla="*/ 2997396 w 3254269"/>
              <a:gd name="connsiteY6" fmla="*/ 2099765 h 2099765"/>
              <a:gd name="connsiteX7" fmla="*/ 1116702 w 3254269"/>
              <a:gd name="connsiteY7" fmla="*/ 1327497 h 2099765"/>
              <a:gd name="connsiteX8" fmla="*/ 71705 w 3254269"/>
              <a:gd name="connsiteY8" fmla="*/ 1037700 h 2099765"/>
              <a:gd name="connsiteX0" fmla="*/ 224731 w 3254269"/>
              <a:gd name="connsiteY0" fmla="*/ 1104531 h 2099765"/>
              <a:gd name="connsiteX1" fmla="*/ 0 w 3254269"/>
              <a:gd name="connsiteY1" fmla="*/ 999637 h 2099765"/>
              <a:gd name="connsiteX2" fmla="*/ 80319 w 3254269"/>
              <a:gd name="connsiteY2" fmla="*/ 867591 h 2099765"/>
              <a:gd name="connsiteX3" fmla="*/ 718308 w 3254269"/>
              <a:gd name="connsiteY3" fmla="*/ 21583 h 2099765"/>
              <a:gd name="connsiteX4" fmla="*/ 776291 w 3254269"/>
              <a:gd name="connsiteY4" fmla="*/ 0 h 2099765"/>
              <a:gd name="connsiteX5" fmla="*/ 3254269 w 3254269"/>
              <a:gd name="connsiteY5" fmla="*/ 974255 h 2099765"/>
              <a:gd name="connsiteX6" fmla="*/ 2997396 w 3254269"/>
              <a:gd name="connsiteY6" fmla="*/ 2099765 h 2099765"/>
              <a:gd name="connsiteX7" fmla="*/ 1116702 w 3254269"/>
              <a:gd name="connsiteY7" fmla="*/ 1327497 h 2099765"/>
              <a:gd name="connsiteX8" fmla="*/ 224731 w 3254269"/>
              <a:gd name="connsiteY8" fmla="*/ 1104531 h 2099765"/>
              <a:gd name="connsiteX0" fmla="*/ 182169 w 3211707"/>
              <a:gd name="connsiteY0" fmla="*/ 1104531 h 2099765"/>
              <a:gd name="connsiteX1" fmla="*/ 37757 w 3211707"/>
              <a:gd name="connsiteY1" fmla="*/ 867591 h 2099765"/>
              <a:gd name="connsiteX2" fmla="*/ 675746 w 3211707"/>
              <a:gd name="connsiteY2" fmla="*/ 21583 h 2099765"/>
              <a:gd name="connsiteX3" fmla="*/ 733729 w 3211707"/>
              <a:gd name="connsiteY3" fmla="*/ 0 h 2099765"/>
              <a:gd name="connsiteX4" fmla="*/ 3211707 w 3211707"/>
              <a:gd name="connsiteY4" fmla="*/ 974255 h 2099765"/>
              <a:gd name="connsiteX5" fmla="*/ 2954834 w 3211707"/>
              <a:gd name="connsiteY5" fmla="*/ 2099765 h 2099765"/>
              <a:gd name="connsiteX6" fmla="*/ 1074140 w 3211707"/>
              <a:gd name="connsiteY6" fmla="*/ 1327497 h 2099765"/>
              <a:gd name="connsiteX7" fmla="*/ 182169 w 3211707"/>
              <a:gd name="connsiteY7" fmla="*/ 1104531 h 2099765"/>
              <a:gd name="connsiteX0" fmla="*/ 138006 w 3231017"/>
              <a:gd name="connsiteY0" fmla="*/ 977672 h 2099765"/>
              <a:gd name="connsiteX1" fmla="*/ 57067 w 3231017"/>
              <a:gd name="connsiteY1" fmla="*/ 867591 h 2099765"/>
              <a:gd name="connsiteX2" fmla="*/ 695056 w 3231017"/>
              <a:gd name="connsiteY2" fmla="*/ 21583 h 2099765"/>
              <a:gd name="connsiteX3" fmla="*/ 753039 w 3231017"/>
              <a:gd name="connsiteY3" fmla="*/ 0 h 2099765"/>
              <a:gd name="connsiteX4" fmla="*/ 3231017 w 3231017"/>
              <a:gd name="connsiteY4" fmla="*/ 974255 h 2099765"/>
              <a:gd name="connsiteX5" fmla="*/ 2974144 w 3231017"/>
              <a:gd name="connsiteY5" fmla="*/ 2099765 h 2099765"/>
              <a:gd name="connsiteX6" fmla="*/ 1093450 w 3231017"/>
              <a:gd name="connsiteY6" fmla="*/ 1327497 h 2099765"/>
              <a:gd name="connsiteX7" fmla="*/ 138006 w 3231017"/>
              <a:gd name="connsiteY7" fmla="*/ 977672 h 2099765"/>
              <a:gd name="connsiteX0" fmla="*/ 95473 w 3188484"/>
              <a:gd name="connsiteY0" fmla="*/ 977672 h 2099765"/>
              <a:gd name="connsiteX1" fmla="*/ 103577 w 3188484"/>
              <a:gd name="connsiteY1" fmla="*/ 722766 h 2099765"/>
              <a:gd name="connsiteX2" fmla="*/ 652523 w 3188484"/>
              <a:gd name="connsiteY2" fmla="*/ 21583 h 2099765"/>
              <a:gd name="connsiteX3" fmla="*/ 710506 w 3188484"/>
              <a:gd name="connsiteY3" fmla="*/ 0 h 2099765"/>
              <a:gd name="connsiteX4" fmla="*/ 3188484 w 3188484"/>
              <a:gd name="connsiteY4" fmla="*/ 974255 h 2099765"/>
              <a:gd name="connsiteX5" fmla="*/ 2931611 w 3188484"/>
              <a:gd name="connsiteY5" fmla="*/ 2099765 h 2099765"/>
              <a:gd name="connsiteX6" fmla="*/ 1050917 w 3188484"/>
              <a:gd name="connsiteY6" fmla="*/ 1327497 h 2099765"/>
              <a:gd name="connsiteX7" fmla="*/ 95473 w 3188484"/>
              <a:gd name="connsiteY7" fmla="*/ 977672 h 2099765"/>
              <a:gd name="connsiteX0" fmla="*/ 92795 w 3185806"/>
              <a:gd name="connsiteY0" fmla="*/ 977672 h 2099765"/>
              <a:gd name="connsiteX1" fmla="*/ 108517 w 3185806"/>
              <a:gd name="connsiteY1" fmla="*/ 762633 h 2099765"/>
              <a:gd name="connsiteX2" fmla="*/ 649845 w 3185806"/>
              <a:gd name="connsiteY2" fmla="*/ 21583 h 2099765"/>
              <a:gd name="connsiteX3" fmla="*/ 707828 w 3185806"/>
              <a:gd name="connsiteY3" fmla="*/ 0 h 2099765"/>
              <a:gd name="connsiteX4" fmla="*/ 3185806 w 3185806"/>
              <a:gd name="connsiteY4" fmla="*/ 974255 h 2099765"/>
              <a:gd name="connsiteX5" fmla="*/ 2928933 w 3185806"/>
              <a:gd name="connsiteY5" fmla="*/ 2099765 h 2099765"/>
              <a:gd name="connsiteX6" fmla="*/ 1048239 w 3185806"/>
              <a:gd name="connsiteY6" fmla="*/ 1327497 h 2099765"/>
              <a:gd name="connsiteX7" fmla="*/ 92795 w 3185806"/>
              <a:gd name="connsiteY7" fmla="*/ 977672 h 2099765"/>
              <a:gd name="connsiteX0" fmla="*/ 92795 w 3185806"/>
              <a:gd name="connsiteY0" fmla="*/ 977672 h 1873776"/>
              <a:gd name="connsiteX1" fmla="*/ 108517 w 3185806"/>
              <a:gd name="connsiteY1" fmla="*/ 762633 h 1873776"/>
              <a:gd name="connsiteX2" fmla="*/ 649845 w 3185806"/>
              <a:gd name="connsiteY2" fmla="*/ 21583 h 1873776"/>
              <a:gd name="connsiteX3" fmla="*/ 707828 w 3185806"/>
              <a:gd name="connsiteY3" fmla="*/ 0 h 1873776"/>
              <a:gd name="connsiteX4" fmla="*/ 3185806 w 3185806"/>
              <a:gd name="connsiteY4" fmla="*/ 974255 h 1873776"/>
              <a:gd name="connsiteX5" fmla="*/ 3037775 w 3185806"/>
              <a:gd name="connsiteY5" fmla="*/ 1873776 h 1873776"/>
              <a:gd name="connsiteX6" fmla="*/ 1048239 w 3185806"/>
              <a:gd name="connsiteY6" fmla="*/ 1327497 h 1873776"/>
              <a:gd name="connsiteX7" fmla="*/ 92795 w 3185806"/>
              <a:gd name="connsiteY7" fmla="*/ 977672 h 1873776"/>
              <a:gd name="connsiteX0" fmla="*/ 92795 w 3185806"/>
              <a:gd name="connsiteY0" fmla="*/ 977672 h 1873776"/>
              <a:gd name="connsiteX1" fmla="*/ 108517 w 3185806"/>
              <a:gd name="connsiteY1" fmla="*/ 762633 h 1873776"/>
              <a:gd name="connsiteX2" fmla="*/ 649845 w 3185806"/>
              <a:gd name="connsiteY2" fmla="*/ 21583 h 1873776"/>
              <a:gd name="connsiteX3" fmla="*/ 707828 w 3185806"/>
              <a:gd name="connsiteY3" fmla="*/ 0 h 1873776"/>
              <a:gd name="connsiteX4" fmla="*/ 3185806 w 3185806"/>
              <a:gd name="connsiteY4" fmla="*/ 974255 h 1873776"/>
              <a:gd name="connsiteX5" fmla="*/ 3037775 w 3185806"/>
              <a:gd name="connsiteY5" fmla="*/ 1873776 h 1873776"/>
              <a:gd name="connsiteX6" fmla="*/ 1229887 w 3185806"/>
              <a:gd name="connsiteY6" fmla="*/ 1323405 h 1873776"/>
              <a:gd name="connsiteX7" fmla="*/ 92795 w 3185806"/>
              <a:gd name="connsiteY7" fmla="*/ 977672 h 1873776"/>
              <a:gd name="connsiteX0" fmla="*/ 92795 w 3185806"/>
              <a:gd name="connsiteY0" fmla="*/ 1034597 h 1930701"/>
              <a:gd name="connsiteX1" fmla="*/ 108517 w 3185806"/>
              <a:gd name="connsiteY1" fmla="*/ 819558 h 1930701"/>
              <a:gd name="connsiteX2" fmla="*/ 523031 w 3185806"/>
              <a:gd name="connsiteY2" fmla="*/ 0 h 1930701"/>
              <a:gd name="connsiteX3" fmla="*/ 707828 w 3185806"/>
              <a:gd name="connsiteY3" fmla="*/ 56925 h 1930701"/>
              <a:gd name="connsiteX4" fmla="*/ 3185806 w 3185806"/>
              <a:gd name="connsiteY4" fmla="*/ 1031180 h 1930701"/>
              <a:gd name="connsiteX5" fmla="*/ 3037775 w 3185806"/>
              <a:gd name="connsiteY5" fmla="*/ 1930701 h 1930701"/>
              <a:gd name="connsiteX6" fmla="*/ 1229887 w 3185806"/>
              <a:gd name="connsiteY6" fmla="*/ 1380330 h 1930701"/>
              <a:gd name="connsiteX7" fmla="*/ 92795 w 3185806"/>
              <a:gd name="connsiteY7" fmla="*/ 1034597 h 1930701"/>
              <a:gd name="connsiteX0" fmla="*/ 92795 w 3150904"/>
              <a:gd name="connsiteY0" fmla="*/ 1034597 h 1930701"/>
              <a:gd name="connsiteX1" fmla="*/ 108517 w 3150904"/>
              <a:gd name="connsiteY1" fmla="*/ 819558 h 1930701"/>
              <a:gd name="connsiteX2" fmla="*/ 523031 w 3150904"/>
              <a:gd name="connsiteY2" fmla="*/ 0 h 1930701"/>
              <a:gd name="connsiteX3" fmla="*/ 707828 w 3150904"/>
              <a:gd name="connsiteY3" fmla="*/ 56925 h 1930701"/>
              <a:gd name="connsiteX4" fmla="*/ 3150904 w 3150904"/>
              <a:gd name="connsiteY4" fmla="*/ 1207826 h 1930701"/>
              <a:gd name="connsiteX5" fmla="*/ 3037775 w 3150904"/>
              <a:gd name="connsiteY5" fmla="*/ 1930701 h 1930701"/>
              <a:gd name="connsiteX6" fmla="*/ 1229887 w 3150904"/>
              <a:gd name="connsiteY6" fmla="*/ 1380330 h 1930701"/>
              <a:gd name="connsiteX7" fmla="*/ 92795 w 3150904"/>
              <a:gd name="connsiteY7" fmla="*/ 1034597 h 1930701"/>
              <a:gd name="connsiteX0" fmla="*/ 92795 w 3150904"/>
              <a:gd name="connsiteY0" fmla="*/ 1034597 h 1931283"/>
              <a:gd name="connsiteX1" fmla="*/ 108517 w 3150904"/>
              <a:gd name="connsiteY1" fmla="*/ 819558 h 1931283"/>
              <a:gd name="connsiteX2" fmla="*/ 523031 w 3150904"/>
              <a:gd name="connsiteY2" fmla="*/ 0 h 1931283"/>
              <a:gd name="connsiteX3" fmla="*/ 707828 w 3150904"/>
              <a:gd name="connsiteY3" fmla="*/ 56925 h 1931283"/>
              <a:gd name="connsiteX4" fmla="*/ 3150904 w 3150904"/>
              <a:gd name="connsiteY4" fmla="*/ 1207826 h 1931283"/>
              <a:gd name="connsiteX5" fmla="*/ 3037775 w 3150904"/>
              <a:gd name="connsiteY5" fmla="*/ 1930701 h 1931283"/>
              <a:gd name="connsiteX6" fmla="*/ 1229887 w 3150904"/>
              <a:gd name="connsiteY6" fmla="*/ 1380330 h 1931283"/>
              <a:gd name="connsiteX7" fmla="*/ 92795 w 3150904"/>
              <a:gd name="connsiteY7" fmla="*/ 1034597 h 1931283"/>
              <a:gd name="connsiteX0" fmla="*/ 92795 w 3150904"/>
              <a:gd name="connsiteY0" fmla="*/ 1034597 h 1931283"/>
              <a:gd name="connsiteX1" fmla="*/ 108517 w 3150904"/>
              <a:gd name="connsiteY1" fmla="*/ 819558 h 1931283"/>
              <a:gd name="connsiteX2" fmla="*/ 523031 w 3150904"/>
              <a:gd name="connsiteY2" fmla="*/ 0 h 1931283"/>
              <a:gd name="connsiteX3" fmla="*/ 707828 w 3150904"/>
              <a:gd name="connsiteY3" fmla="*/ 56925 h 1931283"/>
              <a:gd name="connsiteX4" fmla="*/ 3150904 w 3150904"/>
              <a:gd name="connsiteY4" fmla="*/ 1207826 h 1931283"/>
              <a:gd name="connsiteX5" fmla="*/ 3037775 w 3150904"/>
              <a:gd name="connsiteY5" fmla="*/ 1930701 h 1931283"/>
              <a:gd name="connsiteX6" fmla="*/ 1229887 w 3150904"/>
              <a:gd name="connsiteY6" fmla="*/ 1380330 h 1931283"/>
              <a:gd name="connsiteX7" fmla="*/ 92795 w 3150904"/>
              <a:gd name="connsiteY7" fmla="*/ 1034597 h 1931283"/>
              <a:gd name="connsiteX0" fmla="*/ 92795 w 3150904"/>
              <a:gd name="connsiteY0" fmla="*/ 1098133 h 1994819"/>
              <a:gd name="connsiteX1" fmla="*/ 108517 w 3150904"/>
              <a:gd name="connsiteY1" fmla="*/ 883094 h 1994819"/>
              <a:gd name="connsiteX2" fmla="*/ 453022 w 3150904"/>
              <a:gd name="connsiteY2" fmla="*/ 0 h 1994819"/>
              <a:gd name="connsiteX3" fmla="*/ 707828 w 3150904"/>
              <a:gd name="connsiteY3" fmla="*/ 120461 h 1994819"/>
              <a:gd name="connsiteX4" fmla="*/ 3150904 w 3150904"/>
              <a:gd name="connsiteY4" fmla="*/ 1271362 h 1994819"/>
              <a:gd name="connsiteX5" fmla="*/ 3037775 w 3150904"/>
              <a:gd name="connsiteY5" fmla="*/ 1994237 h 1994819"/>
              <a:gd name="connsiteX6" fmla="*/ 1229887 w 3150904"/>
              <a:gd name="connsiteY6" fmla="*/ 1443866 h 1994819"/>
              <a:gd name="connsiteX7" fmla="*/ 92795 w 3150904"/>
              <a:gd name="connsiteY7" fmla="*/ 1098133 h 1994819"/>
              <a:gd name="connsiteX0" fmla="*/ 59173 w 3117282"/>
              <a:gd name="connsiteY0" fmla="*/ 1098133 h 1994819"/>
              <a:gd name="connsiteX1" fmla="*/ 74895 w 3117282"/>
              <a:gd name="connsiteY1" fmla="*/ 883094 h 1994819"/>
              <a:gd name="connsiteX2" fmla="*/ 419400 w 3117282"/>
              <a:gd name="connsiteY2" fmla="*/ 0 h 1994819"/>
              <a:gd name="connsiteX3" fmla="*/ 674206 w 3117282"/>
              <a:gd name="connsiteY3" fmla="*/ 120461 h 1994819"/>
              <a:gd name="connsiteX4" fmla="*/ 3117282 w 3117282"/>
              <a:gd name="connsiteY4" fmla="*/ 1271362 h 1994819"/>
              <a:gd name="connsiteX5" fmla="*/ 3004153 w 3117282"/>
              <a:gd name="connsiteY5" fmla="*/ 1994237 h 1994819"/>
              <a:gd name="connsiteX6" fmla="*/ 1196265 w 3117282"/>
              <a:gd name="connsiteY6" fmla="*/ 1443866 h 1994819"/>
              <a:gd name="connsiteX7" fmla="*/ 59173 w 3117282"/>
              <a:gd name="connsiteY7" fmla="*/ 1098133 h 1994819"/>
              <a:gd name="connsiteX0" fmla="*/ 33984 w 3092093"/>
              <a:gd name="connsiteY0" fmla="*/ 1098133 h 1994819"/>
              <a:gd name="connsiteX1" fmla="*/ 49706 w 3092093"/>
              <a:gd name="connsiteY1" fmla="*/ 883094 h 1994819"/>
              <a:gd name="connsiteX2" fmla="*/ 394211 w 3092093"/>
              <a:gd name="connsiteY2" fmla="*/ 0 h 1994819"/>
              <a:gd name="connsiteX3" fmla="*/ 649017 w 3092093"/>
              <a:gd name="connsiteY3" fmla="*/ 120461 h 1994819"/>
              <a:gd name="connsiteX4" fmla="*/ 3092093 w 3092093"/>
              <a:gd name="connsiteY4" fmla="*/ 1271362 h 1994819"/>
              <a:gd name="connsiteX5" fmla="*/ 2978964 w 3092093"/>
              <a:gd name="connsiteY5" fmla="*/ 1994237 h 1994819"/>
              <a:gd name="connsiteX6" fmla="*/ 1171076 w 3092093"/>
              <a:gd name="connsiteY6" fmla="*/ 1443866 h 1994819"/>
              <a:gd name="connsiteX7" fmla="*/ 33984 w 3092093"/>
              <a:gd name="connsiteY7" fmla="*/ 1098133 h 1994819"/>
              <a:gd name="connsiteX0" fmla="*/ 77623 w 3074229"/>
              <a:gd name="connsiteY0" fmla="*/ 1127420 h 1994819"/>
              <a:gd name="connsiteX1" fmla="*/ 31842 w 3074229"/>
              <a:gd name="connsiteY1" fmla="*/ 883094 h 1994819"/>
              <a:gd name="connsiteX2" fmla="*/ 376347 w 3074229"/>
              <a:gd name="connsiteY2" fmla="*/ 0 h 1994819"/>
              <a:gd name="connsiteX3" fmla="*/ 631153 w 3074229"/>
              <a:gd name="connsiteY3" fmla="*/ 120461 h 1994819"/>
              <a:gd name="connsiteX4" fmla="*/ 3074229 w 3074229"/>
              <a:gd name="connsiteY4" fmla="*/ 1271362 h 1994819"/>
              <a:gd name="connsiteX5" fmla="*/ 2961100 w 3074229"/>
              <a:gd name="connsiteY5" fmla="*/ 1994237 h 1994819"/>
              <a:gd name="connsiteX6" fmla="*/ 1153212 w 3074229"/>
              <a:gd name="connsiteY6" fmla="*/ 1443866 h 1994819"/>
              <a:gd name="connsiteX7" fmla="*/ 77623 w 3074229"/>
              <a:gd name="connsiteY7" fmla="*/ 1127420 h 1994819"/>
              <a:gd name="connsiteX0" fmla="*/ 32339 w 3028945"/>
              <a:gd name="connsiteY0" fmla="*/ 1127420 h 1994819"/>
              <a:gd name="connsiteX1" fmla="*/ 50981 w 3028945"/>
              <a:gd name="connsiteY1" fmla="*/ 937929 h 1994819"/>
              <a:gd name="connsiteX2" fmla="*/ 331063 w 3028945"/>
              <a:gd name="connsiteY2" fmla="*/ 0 h 1994819"/>
              <a:gd name="connsiteX3" fmla="*/ 585869 w 3028945"/>
              <a:gd name="connsiteY3" fmla="*/ 120461 h 1994819"/>
              <a:gd name="connsiteX4" fmla="*/ 3028945 w 3028945"/>
              <a:gd name="connsiteY4" fmla="*/ 1271362 h 1994819"/>
              <a:gd name="connsiteX5" fmla="*/ 2915816 w 3028945"/>
              <a:gd name="connsiteY5" fmla="*/ 1994237 h 1994819"/>
              <a:gd name="connsiteX6" fmla="*/ 1107928 w 3028945"/>
              <a:gd name="connsiteY6" fmla="*/ 1443866 h 1994819"/>
              <a:gd name="connsiteX7" fmla="*/ 32339 w 3028945"/>
              <a:gd name="connsiteY7" fmla="*/ 1127420 h 1994819"/>
              <a:gd name="connsiteX0" fmla="*/ 32339 w 3028945"/>
              <a:gd name="connsiteY0" fmla="*/ 1127420 h 1994720"/>
              <a:gd name="connsiteX1" fmla="*/ 50981 w 3028945"/>
              <a:gd name="connsiteY1" fmla="*/ 937929 h 1994720"/>
              <a:gd name="connsiteX2" fmla="*/ 331063 w 3028945"/>
              <a:gd name="connsiteY2" fmla="*/ 0 h 1994720"/>
              <a:gd name="connsiteX3" fmla="*/ 585869 w 3028945"/>
              <a:gd name="connsiteY3" fmla="*/ 120461 h 1994720"/>
              <a:gd name="connsiteX4" fmla="*/ 3028945 w 3028945"/>
              <a:gd name="connsiteY4" fmla="*/ 1271362 h 1994720"/>
              <a:gd name="connsiteX5" fmla="*/ 2915816 w 3028945"/>
              <a:gd name="connsiteY5" fmla="*/ 1994237 h 1994720"/>
              <a:gd name="connsiteX6" fmla="*/ 1107928 w 3028945"/>
              <a:gd name="connsiteY6" fmla="*/ 1443866 h 1994720"/>
              <a:gd name="connsiteX7" fmla="*/ 32339 w 3028945"/>
              <a:gd name="connsiteY7" fmla="*/ 1127420 h 1994720"/>
              <a:gd name="connsiteX0" fmla="*/ 32339 w 3028945"/>
              <a:gd name="connsiteY0" fmla="*/ 1127420 h 1994720"/>
              <a:gd name="connsiteX1" fmla="*/ 50981 w 3028945"/>
              <a:gd name="connsiteY1" fmla="*/ 937929 h 1994720"/>
              <a:gd name="connsiteX2" fmla="*/ 331063 w 3028945"/>
              <a:gd name="connsiteY2" fmla="*/ 0 h 1994720"/>
              <a:gd name="connsiteX3" fmla="*/ 585869 w 3028945"/>
              <a:gd name="connsiteY3" fmla="*/ 120461 h 1994720"/>
              <a:gd name="connsiteX4" fmla="*/ 3028945 w 3028945"/>
              <a:gd name="connsiteY4" fmla="*/ 1271362 h 1994720"/>
              <a:gd name="connsiteX5" fmla="*/ 2915816 w 3028945"/>
              <a:gd name="connsiteY5" fmla="*/ 1994237 h 1994720"/>
              <a:gd name="connsiteX6" fmla="*/ 1107928 w 3028945"/>
              <a:gd name="connsiteY6" fmla="*/ 1443866 h 1994720"/>
              <a:gd name="connsiteX7" fmla="*/ 32339 w 3028945"/>
              <a:gd name="connsiteY7" fmla="*/ 1127420 h 1994720"/>
              <a:gd name="connsiteX0" fmla="*/ 32339 w 3028945"/>
              <a:gd name="connsiteY0" fmla="*/ 1127420 h 1887171"/>
              <a:gd name="connsiteX1" fmla="*/ 50981 w 3028945"/>
              <a:gd name="connsiteY1" fmla="*/ 937929 h 1887171"/>
              <a:gd name="connsiteX2" fmla="*/ 331063 w 3028945"/>
              <a:gd name="connsiteY2" fmla="*/ 0 h 1887171"/>
              <a:gd name="connsiteX3" fmla="*/ 585869 w 3028945"/>
              <a:gd name="connsiteY3" fmla="*/ 120461 h 1887171"/>
              <a:gd name="connsiteX4" fmla="*/ 3028945 w 3028945"/>
              <a:gd name="connsiteY4" fmla="*/ 1271362 h 1887171"/>
              <a:gd name="connsiteX5" fmla="*/ 2950602 w 3028945"/>
              <a:gd name="connsiteY5" fmla="*/ 1886587 h 1887171"/>
              <a:gd name="connsiteX6" fmla="*/ 1107928 w 3028945"/>
              <a:gd name="connsiteY6" fmla="*/ 1443866 h 1887171"/>
              <a:gd name="connsiteX7" fmla="*/ 32339 w 3028945"/>
              <a:gd name="connsiteY7" fmla="*/ 1127420 h 1887171"/>
              <a:gd name="connsiteX0" fmla="*/ 32339 w 3028945"/>
              <a:gd name="connsiteY0" fmla="*/ 1127420 h 1887171"/>
              <a:gd name="connsiteX1" fmla="*/ 50981 w 3028945"/>
              <a:gd name="connsiteY1" fmla="*/ 937929 h 1887171"/>
              <a:gd name="connsiteX2" fmla="*/ 331063 w 3028945"/>
              <a:gd name="connsiteY2" fmla="*/ 0 h 1887171"/>
              <a:gd name="connsiteX3" fmla="*/ 585869 w 3028945"/>
              <a:gd name="connsiteY3" fmla="*/ 120461 h 1887171"/>
              <a:gd name="connsiteX4" fmla="*/ 3028945 w 3028945"/>
              <a:gd name="connsiteY4" fmla="*/ 1271362 h 1887171"/>
              <a:gd name="connsiteX5" fmla="*/ 2950602 w 3028945"/>
              <a:gd name="connsiteY5" fmla="*/ 1886587 h 1887171"/>
              <a:gd name="connsiteX6" fmla="*/ 1107928 w 3028945"/>
              <a:gd name="connsiteY6" fmla="*/ 1443866 h 1887171"/>
              <a:gd name="connsiteX7" fmla="*/ 32339 w 3028945"/>
              <a:gd name="connsiteY7" fmla="*/ 1127420 h 1887171"/>
              <a:gd name="connsiteX0" fmla="*/ 32339 w 3028945"/>
              <a:gd name="connsiteY0" fmla="*/ 1127420 h 1887171"/>
              <a:gd name="connsiteX1" fmla="*/ 50981 w 3028945"/>
              <a:gd name="connsiteY1" fmla="*/ 937929 h 1887171"/>
              <a:gd name="connsiteX2" fmla="*/ 331063 w 3028945"/>
              <a:gd name="connsiteY2" fmla="*/ 0 h 1887171"/>
              <a:gd name="connsiteX3" fmla="*/ 585869 w 3028945"/>
              <a:gd name="connsiteY3" fmla="*/ 120461 h 1887171"/>
              <a:gd name="connsiteX4" fmla="*/ 3028945 w 3028945"/>
              <a:gd name="connsiteY4" fmla="*/ 1271362 h 1887171"/>
              <a:gd name="connsiteX5" fmla="*/ 2950602 w 3028945"/>
              <a:gd name="connsiteY5" fmla="*/ 1886587 h 1887171"/>
              <a:gd name="connsiteX6" fmla="*/ 32339 w 3028945"/>
              <a:gd name="connsiteY6" fmla="*/ 1127420 h 1887171"/>
              <a:gd name="connsiteX0" fmla="*/ 32339 w 3028945"/>
              <a:gd name="connsiteY0" fmla="*/ 1127420 h 1958009"/>
              <a:gd name="connsiteX1" fmla="*/ 50981 w 3028945"/>
              <a:gd name="connsiteY1" fmla="*/ 937929 h 1958009"/>
              <a:gd name="connsiteX2" fmla="*/ 331063 w 3028945"/>
              <a:gd name="connsiteY2" fmla="*/ 0 h 1958009"/>
              <a:gd name="connsiteX3" fmla="*/ 585869 w 3028945"/>
              <a:gd name="connsiteY3" fmla="*/ 120461 h 1958009"/>
              <a:gd name="connsiteX4" fmla="*/ 3028945 w 3028945"/>
              <a:gd name="connsiteY4" fmla="*/ 1271362 h 1958009"/>
              <a:gd name="connsiteX5" fmla="*/ 2923217 w 3028945"/>
              <a:gd name="connsiteY5" fmla="*/ 1957497 h 1958009"/>
              <a:gd name="connsiteX6" fmla="*/ 32339 w 3028945"/>
              <a:gd name="connsiteY6" fmla="*/ 1127420 h 1958009"/>
              <a:gd name="connsiteX0" fmla="*/ 32339 w 3157543"/>
              <a:gd name="connsiteY0" fmla="*/ 1127420 h 2042457"/>
              <a:gd name="connsiteX1" fmla="*/ 50981 w 3157543"/>
              <a:gd name="connsiteY1" fmla="*/ 937929 h 2042457"/>
              <a:gd name="connsiteX2" fmla="*/ 331063 w 3157543"/>
              <a:gd name="connsiteY2" fmla="*/ 0 h 2042457"/>
              <a:gd name="connsiteX3" fmla="*/ 585869 w 3157543"/>
              <a:gd name="connsiteY3" fmla="*/ 120461 h 2042457"/>
              <a:gd name="connsiteX4" fmla="*/ 3028945 w 3157543"/>
              <a:gd name="connsiteY4" fmla="*/ 1271362 h 2042457"/>
              <a:gd name="connsiteX5" fmla="*/ 3154325 w 3157543"/>
              <a:gd name="connsiteY5" fmla="*/ 2042008 h 2042457"/>
              <a:gd name="connsiteX6" fmla="*/ 32339 w 3157543"/>
              <a:gd name="connsiteY6" fmla="*/ 1127420 h 2042457"/>
              <a:gd name="connsiteX0" fmla="*/ 32339 w 3189668"/>
              <a:gd name="connsiteY0" fmla="*/ 1127420 h 2042464"/>
              <a:gd name="connsiteX1" fmla="*/ 50981 w 3189668"/>
              <a:gd name="connsiteY1" fmla="*/ 937929 h 2042464"/>
              <a:gd name="connsiteX2" fmla="*/ 331063 w 3189668"/>
              <a:gd name="connsiteY2" fmla="*/ 0 h 2042464"/>
              <a:gd name="connsiteX3" fmla="*/ 585869 w 3189668"/>
              <a:gd name="connsiteY3" fmla="*/ 120461 h 2042464"/>
              <a:gd name="connsiteX4" fmla="*/ 3189668 w 3189668"/>
              <a:gd name="connsiteY4" fmla="*/ 1280753 h 2042464"/>
              <a:gd name="connsiteX5" fmla="*/ 3154325 w 3189668"/>
              <a:gd name="connsiteY5" fmla="*/ 2042008 h 2042464"/>
              <a:gd name="connsiteX6" fmla="*/ 32339 w 3189668"/>
              <a:gd name="connsiteY6" fmla="*/ 1127420 h 204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9668" h="2042464">
                <a:moveTo>
                  <a:pt x="32339" y="1127420"/>
                </a:moveTo>
                <a:cubicBezTo>
                  <a:pt x="4130" y="1083353"/>
                  <a:pt x="-31282" y="1118420"/>
                  <a:pt x="50981" y="937929"/>
                </a:cubicBezTo>
                <a:lnTo>
                  <a:pt x="331063" y="0"/>
                </a:lnTo>
                <a:lnTo>
                  <a:pt x="585869" y="120461"/>
                </a:lnTo>
                <a:cubicBezTo>
                  <a:pt x="1400228" y="504095"/>
                  <a:pt x="3111625" y="1193396"/>
                  <a:pt x="3189668" y="1280753"/>
                </a:cubicBezTo>
                <a:cubicBezTo>
                  <a:pt x="3181687" y="1414762"/>
                  <a:pt x="3182079" y="2062050"/>
                  <a:pt x="3154325" y="2042008"/>
                </a:cubicBezTo>
                <a:cubicBezTo>
                  <a:pt x="2654891" y="2018018"/>
                  <a:pt x="515609" y="1285530"/>
                  <a:pt x="32339" y="112742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4F457BF-A226-2572-F20A-07DDBEFFE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353843">
            <a:off x="614873" y="1755756"/>
            <a:ext cx="1649345" cy="553473"/>
          </a:xfrm>
          <a:custGeom>
            <a:avLst/>
            <a:gdLst>
              <a:gd name="connsiteX0" fmla="*/ 77764 w 3260328"/>
              <a:gd name="connsiteY0" fmla="*/ 1037700 h 2099765"/>
              <a:gd name="connsiteX1" fmla="*/ 6059 w 3260328"/>
              <a:gd name="connsiteY1" fmla="*/ 999637 h 2099765"/>
              <a:gd name="connsiteX2" fmla="*/ 0 w 3260328"/>
              <a:gd name="connsiteY2" fmla="*/ 995566 h 2099765"/>
              <a:gd name="connsiteX3" fmla="*/ 724367 w 3260328"/>
              <a:gd name="connsiteY3" fmla="*/ 21583 h 2099765"/>
              <a:gd name="connsiteX4" fmla="*/ 782350 w 3260328"/>
              <a:gd name="connsiteY4" fmla="*/ 0 h 2099765"/>
              <a:gd name="connsiteX5" fmla="*/ 3260328 w 3260328"/>
              <a:gd name="connsiteY5" fmla="*/ 974255 h 2099765"/>
              <a:gd name="connsiteX6" fmla="*/ 3003455 w 3260328"/>
              <a:gd name="connsiteY6" fmla="*/ 2099765 h 2099765"/>
              <a:gd name="connsiteX7" fmla="*/ 1122761 w 3260328"/>
              <a:gd name="connsiteY7" fmla="*/ 1327497 h 2099765"/>
              <a:gd name="connsiteX8" fmla="*/ 77764 w 3260328"/>
              <a:gd name="connsiteY8" fmla="*/ 1037700 h 2099765"/>
              <a:gd name="connsiteX0" fmla="*/ 71705 w 3254269"/>
              <a:gd name="connsiteY0" fmla="*/ 1037700 h 2099765"/>
              <a:gd name="connsiteX1" fmla="*/ 0 w 3254269"/>
              <a:gd name="connsiteY1" fmla="*/ 999637 h 2099765"/>
              <a:gd name="connsiteX2" fmla="*/ 80319 w 3254269"/>
              <a:gd name="connsiteY2" fmla="*/ 867591 h 2099765"/>
              <a:gd name="connsiteX3" fmla="*/ 718308 w 3254269"/>
              <a:gd name="connsiteY3" fmla="*/ 21583 h 2099765"/>
              <a:gd name="connsiteX4" fmla="*/ 776291 w 3254269"/>
              <a:gd name="connsiteY4" fmla="*/ 0 h 2099765"/>
              <a:gd name="connsiteX5" fmla="*/ 3254269 w 3254269"/>
              <a:gd name="connsiteY5" fmla="*/ 974255 h 2099765"/>
              <a:gd name="connsiteX6" fmla="*/ 2997396 w 3254269"/>
              <a:gd name="connsiteY6" fmla="*/ 2099765 h 2099765"/>
              <a:gd name="connsiteX7" fmla="*/ 1116702 w 3254269"/>
              <a:gd name="connsiteY7" fmla="*/ 1327497 h 2099765"/>
              <a:gd name="connsiteX8" fmla="*/ 71705 w 3254269"/>
              <a:gd name="connsiteY8" fmla="*/ 1037700 h 2099765"/>
              <a:gd name="connsiteX0" fmla="*/ 224731 w 3254269"/>
              <a:gd name="connsiteY0" fmla="*/ 1104531 h 2099765"/>
              <a:gd name="connsiteX1" fmla="*/ 0 w 3254269"/>
              <a:gd name="connsiteY1" fmla="*/ 999637 h 2099765"/>
              <a:gd name="connsiteX2" fmla="*/ 80319 w 3254269"/>
              <a:gd name="connsiteY2" fmla="*/ 867591 h 2099765"/>
              <a:gd name="connsiteX3" fmla="*/ 718308 w 3254269"/>
              <a:gd name="connsiteY3" fmla="*/ 21583 h 2099765"/>
              <a:gd name="connsiteX4" fmla="*/ 776291 w 3254269"/>
              <a:gd name="connsiteY4" fmla="*/ 0 h 2099765"/>
              <a:gd name="connsiteX5" fmla="*/ 3254269 w 3254269"/>
              <a:gd name="connsiteY5" fmla="*/ 974255 h 2099765"/>
              <a:gd name="connsiteX6" fmla="*/ 2997396 w 3254269"/>
              <a:gd name="connsiteY6" fmla="*/ 2099765 h 2099765"/>
              <a:gd name="connsiteX7" fmla="*/ 1116702 w 3254269"/>
              <a:gd name="connsiteY7" fmla="*/ 1327497 h 2099765"/>
              <a:gd name="connsiteX8" fmla="*/ 224731 w 3254269"/>
              <a:gd name="connsiteY8" fmla="*/ 1104531 h 2099765"/>
              <a:gd name="connsiteX0" fmla="*/ 182169 w 3211707"/>
              <a:gd name="connsiteY0" fmla="*/ 1104531 h 2099765"/>
              <a:gd name="connsiteX1" fmla="*/ 37757 w 3211707"/>
              <a:gd name="connsiteY1" fmla="*/ 867591 h 2099765"/>
              <a:gd name="connsiteX2" fmla="*/ 675746 w 3211707"/>
              <a:gd name="connsiteY2" fmla="*/ 21583 h 2099765"/>
              <a:gd name="connsiteX3" fmla="*/ 733729 w 3211707"/>
              <a:gd name="connsiteY3" fmla="*/ 0 h 2099765"/>
              <a:gd name="connsiteX4" fmla="*/ 3211707 w 3211707"/>
              <a:gd name="connsiteY4" fmla="*/ 974255 h 2099765"/>
              <a:gd name="connsiteX5" fmla="*/ 2954834 w 3211707"/>
              <a:gd name="connsiteY5" fmla="*/ 2099765 h 2099765"/>
              <a:gd name="connsiteX6" fmla="*/ 1074140 w 3211707"/>
              <a:gd name="connsiteY6" fmla="*/ 1327497 h 2099765"/>
              <a:gd name="connsiteX7" fmla="*/ 182169 w 3211707"/>
              <a:gd name="connsiteY7" fmla="*/ 1104531 h 2099765"/>
              <a:gd name="connsiteX0" fmla="*/ 138006 w 3231017"/>
              <a:gd name="connsiteY0" fmla="*/ 977672 h 2099765"/>
              <a:gd name="connsiteX1" fmla="*/ 57067 w 3231017"/>
              <a:gd name="connsiteY1" fmla="*/ 867591 h 2099765"/>
              <a:gd name="connsiteX2" fmla="*/ 695056 w 3231017"/>
              <a:gd name="connsiteY2" fmla="*/ 21583 h 2099765"/>
              <a:gd name="connsiteX3" fmla="*/ 753039 w 3231017"/>
              <a:gd name="connsiteY3" fmla="*/ 0 h 2099765"/>
              <a:gd name="connsiteX4" fmla="*/ 3231017 w 3231017"/>
              <a:gd name="connsiteY4" fmla="*/ 974255 h 2099765"/>
              <a:gd name="connsiteX5" fmla="*/ 2974144 w 3231017"/>
              <a:gd name="connsiteY5" fmla="*/ 2099765 h 2099765"/>
              <a:gd name="connsiteX6" fmla="*/ 1093450 w 3231017"/>
              <a:gd name="connsiteY6" fmla="*/ 1327497 h 2099765"/>
              <a:gd name="connsiteX7" fmla="*/ 138006 w 3231017"/>
              <a:gd name="connsiteY7" fmla="*/ 977672 h 2099765"/>
              <a:gd name="connsiteX0" fmla="*/ 95473 w 3188484"/>
              <a:gd name="connsiteY0" fmla="*/ 977672 h 2099765"/>
              <a:gd name="connsiteX1" fmla="*/ 103577 w 3188484"/>
              <a:gd name="connsiteY1" fmla="*/ 722766 h 2099765"/>
              <a:gd name="connsiteX2" fmla="*/ 652523 w 3188484"/>
              <a:gd name="connsiteY2" fmla="*/ 21583 h 2099765"/>
              <a:gd name="connsiteX3" fmla="*/ 710506 w 3188484"/>
              <a:gd name="connsiteY3" fmla="*/ 0 h 2099765"/>
              <a:gd name="connsiteX4" fmla="*/ 3188484 w 3188484"/>
              <a:gd name="connsiteY4" fmla="*/ 974255 h 2099765"/>
              <a:gd name="connsiteX5" fmla="*/ 2931611 w 3188484"/>
              <a:gd name="connsiteY5" fmla="*/ 2099765 h 2099765"/>
              <a:gd name="connsiteX6" fmla="*/ 1050917 w 3188484"/>
              <a:gd name="connsiteY6" fmla="*/ 1327497 h 2099765"/>
              <a:gd name="connsiteX7" fmla="*/ 95473 w 3188484"/>
              <a:gd name="connsiteY7" fmla="*/ 977672 h 2099765"/>
              <a:gd name="connsiteX0" fmla="*/ 92795 w 3185806"/>
              <a:gd name="connsiteY0" fmla="*/ 977672 h 2099765"/>
              <a:gd name="connsiteX1" fmla="*/ 108517 w 3185806"/>
              <a:gd name="connsiteY1" fmla="*/ 762633 h 2099765"/>
              <a:gd name="connsiteX2" fmla="*/ 649845 w 3185806"/>
              <a:gd name="connsiteY2" fmla="*/ 21583 h 2099765"/>
              <a:gd name="connsiteX3" fmla="*/ 707828 w 3185806"/>
              <a:gd name="connsiteY3" fmla="*/ 0 h 2099765"/>
              <a:gd name="connsiteX4" fmla="*/ 3185806 w 3185806"/>
              <a:gd name="connsiteY4" fmla="*/ 974255 h 2099765"/>
              <a:gd name="connsiteX5" fmla="*/ 2928933 w 3185806"/>
              <a:gd name="connsiteY5" fmla="*/ 2099765 h 2099765"/>
              <a:gd name="connsiteX6" fmla="*/ 1048239 w 3185806"/>
              <a:gd name="connsiteY6" fmla="*/ 1327497 h 2099765"/>
              <a:gd name="connsiteX7" fmla="*/ 92795 w 3185806"/>
              <a:gd name="connsiteY7" fmla="*/ 977672 h 2099765"/>
              <a:gd name="connsiteX0" fmla="*/ 92795 w 3185806"/>
              <a:gd name="connsiteY0" fmla="*/ 977672 h 1873776"/>
              <a:gd name="connsiteX1" fmla="*/ 108517 w 3185806"/>
              <a:gd name="connsiteY1" fmla="*/ 762633 h 1873776"/>
              <a:gd name="connsiteX2" fmla="*/ 649845 w 3185806"/>
              <a:gd name="connsiteY2" fmla="*/ 21583 h 1873776"/>
              <a:gd name="connsiteX3" fmla="*/ 707828 w 3185806"/>
              <a:gd name="connsiteY3" fmla="*/ 0 h 1873776"/>
              <a:gd name="connsiteX4" fmla="*/ 3185806 w 3185806"/>
              <a:gd name="connsiteY4" fmla="*/ 974255 h 1873776"/>
              <a:gd name="connsiteX5" fmla="*/ 3037775 w 3185806"/>
              <a:gd name="connsiteY5" fmla="*/ 1873776 h 1873776"/>
              <a:gd name="connsiteX6" fmla="*/ 1048239 w 3185806"/>
              <a:gd name="connsiteY6" fmla="*/ 1327497 h 1873776"/>
              <a:gd name="connsiteX7" fmla="*/ 92795 w 3185806"/>
              <a:gd name="connsiteY7" fmla="*/ 977672 h 1873776"/>
              <a:gd name="connsiteX0" fmla="*/ 92795 w 3185806"/>
              <a:gd name="connsiteY0" fmla="*/ 977672 h 1873776"/>
              <a:gd name="connsiteX1" fmla="*/ 108517 w 3185806"/>
              <a:gd name="connsiteY1" fmla="*/ 762633 h 1873776"/>
              <a:gd name="connsiteX2" fmla="*/ 649845 w 3185806"/>
              <a:gd name="connsiteY2" fmla="*/ 21583 h 1873776"/>
              <a:gd name="connsiteX3" fmla="*/ 707828 w 3185806"/>
              <a:gd name="connsiteY3" fmla="*/ 0 h 1873776"/>
              <a:gd name="connsiteX4" fmla="*/ 3185806 w 3185806"/>
              <a:gd name="connsiteY4" fmla="*/ 974255 h 1873776"/>
              <a:gd name="connsiteX5" fmla="*/ 3037775 w 3185806"/>
              <a:gd name="connsiteY5" fmla="*/ 1873776 h 1873776"/>
              <a:gd name="connsiteX6" fmla="*/ 1229887 w 3185806"/>
              <a:gd name="connsiteY6" fmla="*/ 1323405 h 1873776"/>
              <a:gd name="connsiteX7" fmla="*/ 92795 w 3185806"/>
              <a:gd name="connsiteY7" fmla="*/ 977672 h 1873776"/>
              <a:gd name="connsiteX0" fmla="*/ 92795 w 3185806"/>
              <a:gd name="connsiteY0" fmla="*/ 1034597 h 1930701"/>
              <a:gd name="connsiteX1" fmla="*/ 108517 w 3185806"/>
              <a:gd name="connsiteY1" fmla="*/ 819558 h 1930701"/>
              <a:gd name="connsiteX2" fmla="*/ 523031 w 3185806"/>
              <a:gd name="connsiteY2" fmla="*/ 0 h 1930701"/>
              <a:gd name="connsiteX3" fmla="*/ 707828 w 3185806"/>
              <a:gd name="connsiteY3" fmla="*/ 56925 h 1930701"/>
              <a:gd name="connsiteX4" fmla="*/ 3185806 w 3185806"/>
              <a:gd name="connsiteY4" fmla="*/ 1031180 h 1930701"/>
              <a:gd name="connsiteX5" fmla="*/ 3037775 w 3185806"/>
              <a:gd name="connsiteY5" fmla="*/ 1930701 h 1930701"/>
              <a:gd name="connsiteX6" fmla="*/ 1229887 w 3185806"/>
              <a:gd name="connsiteY6" fmla="*/ 1380330 h 1930701"/>
              <a:gd name="connsiteX7" fmla="*/ 92795 w 3185806"/>
              <a:gd name="connsiteY7" fmla="*/ 1034597 h 1930701"/>
              <a:gd name="connsiteX0" fmla="*/ 92795 w 3150904"/>
              <a:gd name="connsiteY0" fmla="*/ 1034597 h 1930701"/>
              <a:gd name="connsiteX1" fmla="*/ 108517 w 3150904"/>
              <a:gd name="connsiteY1" fmla="*/ 819558 h 1930701"/>
              <a:gd name="connsiteX2" fmla="*/ 523031 w 3150904"/>
              <a:gd name="connsiteY2" fmla="*/ 0 h 1930701"/>
              <a:gd name="connsiteX3" fmla="*/ 707828 w 3150904"/>
              <a:gd name="connsiteY3" fmla="*/ 56925 h 1930701"/>
              <a:gd name="connsiteX4" fmla="*/ 3150904 w 3150904"/>
              <a:gd name="connsiteY4" fmla="*/ 1207826 h 1930701"/>
              <a:gd name="connsiteX5" fmla="*/ 3037775 w 3150904"/>
              <a:gd name="connsiteY5" fmla="*/ 1930701 h 1930701"/>
              <a:gd name="connsiteX6" fmla="*/ 1229887 w 3150904"/>
              <a:gd name="connsiteY6" fmla="*/ 1380330 h 1930701"/>
              <a:gd name="connsiteX7" fmla="*/ 92795 w 3150904"/>
              <a:gd name="connsiteY7" fmla="*/ 1034597 h 1930701"/>
              <a:gd name="connsiteX0" fmla="*/ 92795 w 3150904"/>
              <a:gd name="connsiteY0" fmla="*/ 1034597 h 1931283"/>
              <a:gd name="connsiteX1" fmla="*/ 108517 w 3150904"/>
              <a:gd name="connsiteY1" fmla="*/ 819558 h 1931283"/>
              <a:gd name="connsiteX2" fmla="*/ 523031 w 3150904"/>
              <a:gd name="connsiteY2" fmla="*/ 0 h 1931283"/>
              <a:gd name="connsiteX3" fmla="*/ 707828 w 3150904"/>
              <a:gd name="connsiteY3" fmla="*/ 56925 h 1931283"/>
              <a:gd name="connsiteX4" fmla="*/ 3150904 w 3150904"/>
              <a:gd name="connsiteY4" fmla="*/ 1207826 h 1931283"/>
              <a:gd name="connsiteX5" fmla="*/ 3037775 w 3150904"/>
              <a:gd name="connsiteY5" fmla="*/ 1930701 h 1931283"/>
              <a:gd name="connsiteX6" fmla="*/ 1229887 w 3150904"/>
              <a:gd name="connsiteY6" fmla="*/ 1380330 h 1931283"/>
              <a:gd name="connsiteX7" fmla="*/ 92795 w 3150904"/>
              <a:gd name="connsiteY7" fmla="*/ 1034597 h 1931283"/>
              <a:gd name="connsiteX0" fmla="*/ 92795 w 3150904"/>
              <a:gd name="connsiteY0" fmla="*/ 1034597 h 1931283"/>
              <a:gd name="connsiteX1" fmla="*/ 108517 w 3150904"/>
              <a:gd name="connsiteY1" fmla="*/ 819558 h 1931283"/>
              <a:gd name="connsiteX2" fmla="*/ 523031 w 3150904"/>
              <a:gd name="connsiteY2" fmla="*/ 0 h 1931283"/>
              <a:gd name="connsiteX3" fmla="*/ 707828 w 3150904"/>
              <a:gd name="connsiteY3" fmla="*/ 56925 h 1931283"/>
              <a:gd name="connsiteX4" fmla="*/ 3150904 w 3150904"/>
              <a:gd name="connsiteY4" fmla="*/ 1207826 h 1931283"/>
              <a:gd name="connsiteX5" fmla="*/ 3037775 w 3150904"/>
              <a:gd name="connsiteY5" fmla="*/ 1930701 h 1931283"/>
              <a:gd name="connsiteX6" fmla="*/ 1229887 w 3150904"/>
              <a:gd name="connsiteY6" fmla="*/ 1380330 h 1931283"/>
              <a:gd name="connsiteX7" fmla="*/ 92795 w 3150904"/>
              <a:gd name="connsiteY7" fmla="*/ 1034597 h 1931283"/>
              <a:gd name="connsiteX0" fmla="*/ 92795 w 3150904"/>
              <a:gd name="connsiteY0" fmla="*/ 1098133 h 1994819"/>
              <a:gd name="connsiteX1" fmla="*/ 108517 w 3150904"/>
              <a:gd name="connsiteY1" fmla="*/ 883094 h 1994819"/>
              <a:gd name="connsiteX2" fmla="*/ 453022 w 3150904"/>
              <a:gd name="connsiteY2" fmla="*/ 0 h 1994819"/>
              <a:gd name="connsiteX3" fmla="*/ 707828 w 3150904"/>
              <a:gd name="connsiteY3" fmla="*/ 120461 h 1994819"/>
              <a:gd name="connsiteX4" fmla="*/ 3150904 w 3150904"/>
              <a:gd name="connsiteY4" fmla="*/ 1271362 h 1994819"/>
              <a:gd name="connsiteX5" fmla="*/ 3037775 w 3150904"/>
              <a:gd name="connsiteY5" fmla="*/ 1994237 h 1994819"/>
              <a:gd name="connsiteX6" fmla="*/ 1229887 w 3150904"/>
              <a:gd name="connsiteY6" fmla="*/ 1443866 h 1994819"/>
              <a:gd name="connsiteX7" fmla="*/ 92795 w 3150904"/>
              <a:gd name="connsiteY7" fmla="*/ 1098133 h 1994819"/>
              <a:gd name="connsiteX0" fmla="*/ 59173 w 3117282"/>
              <a:gd name="connsiteY0" fmla="*/ 1098133 h 1994819"/>
              <a:gd name="connsiteX1" fmla="*/ 74895 w 3117282"/>
              <a:gd name="connsiteY1" fmla="*/ 883094 h 1994819"/>
              <a:gd name="connsiteX2" fmla="*/ 419400 w 3117282"/>
              <a:gd name="connsiteY2" fmla="*/ 0 h 1994819"/>
              <a:gd name="connsiteX3" fmla="*/ 674206 w 3117282"/>
              <a:gd name="connsiteY3" fmla="*/ 120461 h 1994819"/>
              <a:gd name="connsiteX4" fmla="*/ 3117282 w 3117282"/>
              <a:gd name="connsiteY4" fmla="*/ 1271362 h 1994819"/>
              <a:gd name="connsiteX5" fmla="*/ 3004153 w 3117282"/>
              <a:gd name="connsiteY5" fmla="*/ 1994237 h 1994819"/>
              <a:gd name="connsiteX6" fmla="*/ 1196265 w 3117282"/>
              <a:gd name="connsiteY6" fmla="*/ 1443866 h 1994819"/>
              <a:gd name="connsiteX7" fmla="*/ 59173 w 3117282"/>
              <a:gd name="connsiteY7" fmla="*/ 1098133 h 1994819"/>
              <a:gd name="connsiteX0" fmla="*/ 33984 w 3092093"/>
              <a:gd name="connsiteY0" fmla="*/ 1098133 h 1994819"/>
              <a:gd name="connsiteX1" fmla="*/ 49706 w 3092093"/>
              <a:gd name="connsiteY1" fmla="*/ 883094 h 1994819"/>
              <a:gd name="connsiteX2" fmla="*/ 394211 w 3092093"/>
              <a:gd name="connsiteY2" fmla="*/ 0 h 1994819"/>
              <a:gd name="connsiteX3" fmla="*/ 649017 w 3092093"/>
              <a:gd name="connsiteY3" fmla="*/ 120461 h 1994819"/>
              <a:gd name="connsiteX4" fmla="*/ 3092093 w 3092093"/>
              <a:gd name="connsiteY4" fmla="*/ 1271362 h 1994819"/>
              <a:gd name="connsiteX5" fmla="*/ 2978964 w 3092093"/>
              <a:gd name="connsiteY5" fmla="*/ 1994237 h 1994819"/>
              <a:gd name="connsiteX6" fmla="*/ 1171076 w 3092093"/>
              <a:gd name="connsiteY6" fmla="*/ 1443866 h 1994819"/>
              <a:gd name="connsiteX7" fmla="*/ 33984 w 3092093"/>
              <a:gd name="connsiteY7" fmla="*/ 1098133 h 1994819"/>
              <a:gd name="connsiteX0" fmla="*/ 77623 w 3074229"/>
              <a:gd name="connsiteY0" fmla="*/ 1127420 h 1994819"/>
              <a:gd name="connsiteX1" fmla="*/ 31842 w 3074229"/>
              <a:gd name="connsiteY1" fmla="*/ 883094 h 1994819"/>
              <a:gd name="connsiteX2" fmla="*/ 376347 w 3074229"/>
              <a:gd name="connsiteY2" fmla="*/ 0 h 1994819"/>
              <a:gd name="connsiteX3" fmla="*/ 631153 w 3074229"/>
              <a:gd name="connsiteY3" fmla="*/ 120461 h 1994819"/>
              <a:gd name="connsiteX4" fmla="*/ 3074229 w 3074229"/>
              <a:gd name="connsiteY4" fmla="*/ 1271362 h 1994819"/>
              <a:gd name="connsiteX5" fmla="*/ 2961100 w 3074229"/>
              <a:gd name="connsiteY5" fmla="*/ 1994237 h 1994819"/>
              <a:gd name="connsiteX6" fmla="*/ 1153212 w 3074229"/>
              <a:gd name="connsiteY6" fmla="*/ 1443866 h 1994819"/>
              <a:gd name="connsiteX7" fmla="*/ 77623 w 3074229"/>
              <a:gd name="connsiteY7" fmla="*/ 1127420 h 1994819"/>
              <a:gd name="connsiteX0" fmla="*/ 32339 w 3028945"/>
              <a:gd name="connsiteY0" fmla="*/ 1127420 h 1994819"/>
              <a:gd name="connsiteX1" fmla="*/ 50981 w 3028945"/>
              <a:gd name="connsiteY1" fmla="*/ 937929 h 1994819"/>
              <a:gd name="connsiteX2" fmla="*/ 331063 w 3028945"/>
              <a:gd name="connsiteY2" fmla="*/ 0 h 1994819"/>
              <a:gd name="connsiteX3" fmla="*/ 585869 w 3028945"/>
              <a:gd name="connsiteY3" fmla="*/ 120461 h 1994819"/>
              <a:gd name="connsiteX4" fmla="*/ 3028945 w 3028945"/>
              <a:gd name="connsiteY4" fmla="*/ 1271362 h 1994819"/>
              <a:gd name="connsiteX5" fmla="*/ 2915816 w 3028945"/>
              <a:gd name="connsiteY5" fmla="*/ 1994237 h 1994819"/>
              <a:gd name="connsiteX6" fmla="*/ 1107928 w 3028945"/>
              <a:gd name="connsiteY6" fmla="*/ 1443866 h 1994819"/>
              <a:gd name="connsiteX7" fmla="*/ 32339 w 3028945"/>
              <a:gd name="connsiteY7" fmla="*/ 1127420 h 1994819"/>
              <a:gd name="connsiteX0" fmla="*/ 32339 w 3028945"/>
              <a:gd name="connsiteY0" fmla="*/ 1127420 h 1994720"/>
              <a:gd name="connsiteX1" fmla="*/ 50981 w 3028945"/>
              <a:gd name="connsiteY1" fmla="*/ 937929 h 1994720"/>
              <a:gd name="connsiteX2" fmla="*/ 331063 w 3028945"/>
              <a:gd name="connsiteY2" fmla="*/ 0 h 1994720"/>
              <a:gd name="connsiteX3" fmla="*/ 585869 w 3028945"/>
              <a:gd name="connsiteY3" fmla="*/ 120461 h 1994720"/>
              <a:gd name="connsiteX4" fmla="*/ 3028945 w 3028945"/>
              <a:gd name="connsiteY4" fmla="*/ 1271362 h 1994720"/>
              <a:gd name="connsiteX5" fmla="*/ 2915816 w 3028945"/>
              <a:gd name="connsiteY5" fmla="*/ 1994237 h 1994720"/>
              <a:gd name="connsiteX6" fmla="*/ 1107928 w 3028945"/>
              <a:gd name="connsiteY6" fmla="*/ 1443866 h 1994720"/>
              <a:gd name="connsiteX7" fmla="*/ 32339 w 3028945"/>
              <a:gd name="connsiteY7" fmla="*/ 1127420 h 1994720"/>
              <a:gd name="connsiteX0" fmla="*/ 32339 w 3028945"/>
              <a:gd name="connsiteY0" fmla="*/ 1127420 h 1994720"/>
              <a:gd name="connsiteX1" fmla="*/ 50981 w 3028945"/>
              <a:gd name="connsiteY1" fmla="*/ 937929 h 1994720"/>
              <a:gd name="connsiteX2" fmla="*/ 331063 w 3028945"/>
              <a:gd name="connsiteY2" fmla="*/ 0 h 1994720"/>
              <a:gd name="connsiteX3" fmla="*/ 585869 w 3028945"/>
              <a:gd name="connsiteY3" fmla="*/ 120461 h 1994720"/>
              <a:gd name="connsiteX4" fmla="*/ 3028945 w 3028945"/>
              <a:gd name="connsiteY4" fmla="*/ 1271362 h 1994720"/>
              <a:gd name="connsiteX5" fmla="*/ 2915816 w 3028945"/>
              <a:gd name="connsiteY5" fmla="*/ 1994237 h 1994720"/>
              <a:gd name="connsiteX6" fmla="*/ 1107928 w 3028945"/>
              <a:gd name="connsiteY6" fmla="*/ 1443866 h 1994720"/>
              <a:gd name="connsiteX7" fmla="*/ 32339 w 3028945"/>
              <a:gd name="connsiteY7" fmla="*/ 1127420 h 1994720"/>
              <a:gd name="connsiteX0" fmla="*/ 32339 w 3028945"/>
              <a:gd name="connsiteY0" fmla="*/ 1127420 h 1887171"/>
              <a:gd name="connsiteX1" fmla="*/ 50981 w 3028945"/>
              <a:gd name="connsiteY1" fmla="*/ 937929 h 1887171"/>
              <a:gd name="connsiteX2" fmla="*/ 331063 w 3028945"/>
              <a:gd name="connsiteY2" fmla="*/ 0 h 1887171"/>
              <a:gd name="connsiteX3" fmla="*/ 585869 w 3028945"/>
              <a:gd name="connsiteY3" fmla="*/ 120461 h 1887171"/>
              <a:gd name="connsiteX4" fmla="*/ 3028945 w 3028945"/>
              <a:gd name="connsiteY4" fmla="*/ 1271362 h 1887171"/>
              <a:gd name="connsiteX5" fmla="*/ 2950602 w 3028945"/>
              <a:gd name="connsiteY5" fmla="*/ 1886587 h 1887171"/>
              <a:gd name="connsiteX6" fmla="*/ 1107928 w 3028945"/>
              <a:gd name="connsiteY6" fmla="*/ 1443866 h 1887171"/>
              <a:gd name="connsiteX7" fmla="*/ 32339 w 3028945"/>
              <a:gd name="connsiteY7" fmla="*/ 1127420 h 1887171"/>
              <a:gd name="connsiteX0" fmla="*/ 32339 w 3028945"/>
              <a:gd name="connsiteY0" fmla="*/ 1127420 h 1887171"/>
              <a:gd name="connsiteX1" fmla="*/ 50981 w 3028945"/>
              <a:gd name="connsiteY1" fmla="*/ 937929 h 1887171"/>
              <a:gd name="connsiteX2" fmla="*/ 331063 w 3028945"/>
              <a:gd name="connsiteY2" fmla="*/ 0 h 1887171"/>
              <a:gd name="connsiteX3" fmla="*/ 585869 w 3028945"/>
              <a:gd name="connsiteY3" fmla="*/ 120461 h 1887171"/>
              <a:gd name="connsiteX4" fmla="*/ 3028945 w 3028945"/>
              <a:gd name="connsiteY4" fmla="*/ 1271362 h 1887171"/>
              <a:gd name="connsiteX5" fmla="*/ 2950602 w 3028945"/>
              <a:gd name="connsiteY5" fmla="*/ 1886587 h 1887171"/>
              <a:gd name="connsiteX6" fmla="*/ 1107928 w 3028945"/>
              <a:gd name="connsiteY6" fmla="*/ 1443866 h 1887171"/>
              <a:gd name="connsiteX7" fmla="*/ 32339 w 3028945"/>
              <a:gd name="connsiteY7" fmla="*/ 1127420 h 1887171"/>
              <a:gd name="connsiteX0" fmla="*/ 32339 w 3028945"/>
              <a:gd name="connsiteY0" fmla="*/ 1127420 h 1887171"/>
              <a:gd name="connsiteX1" fmla="*/ 50981 w 3028945"/>
              <a:gd name="connsiteY1" fmla="*/ 937929 h 1887171"/>
              <a:gd name="connsiteX2" fmla="*/ 331063 w 3028945"/>
              <a:gd name="connsiteY2" fmla="*/ 0 h 1887171"/>
              <a:gd name="connsiteX3" fmla="*/ 585869 w 3028945"/>
              <a:gd name="connsiteY3" fmla="*/ 120461 h 1887171"/>
              <a:gd name="connsiteX4" fmla="*/ 3028945 w 3028945"/>
              <a:gd name="connsiteY4" fmla="*/ 1271362 h 1887171"/>
              <a:gd name="connsiteX5" fmla="*/ 2950602 w 3028945"/>
              <a:gd name="connsiteY5" fmla="*/ 1886587 h 1887171"/>
              <a:gd name="connsiteX6" fmla="*/ 32339 w 3028945"/>
              <a:gd name="connsiteY6" fmla="*/ 1127420 h 1887171"/>
              <a:gd name="connsiteX0" fmla="*/ 32339 w 3028945"/>
              <a:gd name="connsiteY0" fmla="*/ 1127420 h 1958009"/>
              <a:gd name="connsiteX1" fmla="*/ 50981 w 3028945"/>
              <a:gd name="connsiteY1" fmla="*/ 937929 h 1958009"/>
              <a:gd name="connsiteX2" fmla="*/ 331063 w 3028945"/>
              <a:gd name="connsiteY2" fmla="*/ 0 h 1958009"/>
              <a:gd name="connsiteX3" fmla="*/ 585869 w 3028945"/>
              <a:gd name="connsiteY3" fmla="*/ 120461 h 1958009"/>
              <a:gd name="connsiteX4" fmla="*/ 3028945 w 3028945"/>
              <a:gd name="connsiteY4" fmla="*/ 1271362 h 1958009"/>
              <a:gd name="connsiteX5" fmla="*/ 2923217 w 3028945"/>
              <a:gd name="connsiteY5" fmla="*/ 1957497 h 1958009"/>
              <a:gd name="connsiteX6" fmla="*/ 32339 w 3028945"/>
              <a:gd name="connsiteY6" fmla="*/ 1127420 h 1958009"/>
              <a:gd name="connsiteX0" fmla="*/ 32339 w 3157543"/>
              <a:gd name="connsiteY0" fmla="*/ 1127420 h 2042457"/>
              <a:gd name="connsiteX1" fmla="*/ 50981 w 3157543"/>
              <a:gd name="connsiteY1" fmla="*/ 937929 h 2042457"/>
              <a:gd name="connsiteX2" fmla="*/ 331063 w 3157543"/>
              <a:gd name="connsiteY2" fmla="*/ 0 h 2042457"/>
              <a:gd name="connsiteX3" fmla="*/ 585869 w 3157543"/>
              <a:gd name="connsiteY3" fmla="*/ 120461 h 2042457"/>
              <a:gd name="connsiteX4" fmla="*/ 3028945 w 3157543"/>
              <a:gd name="connsiteY4" fmla="*/ 1271362 h 2042457"/>
              <a:gd name="connsiteX5" fmla="*/ 3154325 w 3157543"/>
              <a:gd name="connsiteY5" fmla="*/ 2042008 h 2042457"/>
              <a:gd name="connsiteX6" fmla="*/ 32339 w 3157543"/>
              <a:gd name="connsiteY6" fmla="*/ 1127420 h 2042457"/>
              <a:gd name="connsiteX0" fmla="*/ 32339 w 3189668"/>
              <a:gd name="connsiteY0" fmla="*/ 1127420 h 2042464"/>
              <a:gd name="connsiteX1" fmla="*/ 50981 w 3189668"/>
              <a:gd name="connsiteY1" fmla="*/ 937929 h 2042464"/>
              <a:gd name="connsiteX2" fmla="*/ 331063 w 3189668"/>
              <a:gd name="connsiteY2" fmla="*/ 0 h 2042464"/>
              <a:gd name="connsiteX3" fmla="*/ 585869 w 3189668"/>
              <a:gd name="connsiteY3" fmla="*/ 120461 h 2042464"/>
              <a:gd name="connsiteX4" fmla="*/ 3189668 w 3189668"/>
              <a:gd name="connsiteY4" fmla="*/ 1280753 h 2042464"/>
              <a:gd name="connsiteX5" fmla="*/ 3154325 w 3189668"/>
              <a:gd name="connsiteY5" fmla="*/ 2042008 h 2042464"/>
              <a:gd name="connsiteX6" fmla="*/ 32339 w 3189668"/>
              <a:gd name="connsiteY6" fmla="*/ 1127420 h 204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9668" h="2042464">
                <a:moveTo>
                  <a:pt x="32339" y="1127420"/>
                </a:moveTo>
                <a:cubicBezTo>
                  <a:pt x="4130" y="1083353"/>
                  <a:pt x="-31282" y="1118420"/>
                  <a:pt x="50981" y="937929"/>
                </a:cubicBezTo>
                <a:lnTo>
                  <a:pt x="331063" y="0"/>
                </a:lnTo>
                <a:lnTo>
                  <a:pt x="585869" y="120461"/>
                </a:lnTo>
                <a:cubicBezTo>
                  <a:pt x="1400228" y="504095"/>
                  <a:pt x="3111625" y="1193396"/>
                  <a:pt x="3189668" y="1280753"/>
                </a:cubicBezTo>
                <a:cubicBezTo>
                  <a:pt x="3181687" y="1414762"/>
                  <a:pt x="3182079" y="2062050"/>
                  <a:pt x="3154325" y="2042008"/>
                </a:cubicBezTo>
                <a:cubicBezTo>
                  <a:pt x="2654891" y="2018018"/>
                  <a:pt x="515609" y="1285530"/>
                  <a:pt x="32339" y="112742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9EDAD6E-3513-14C8-536A-BF91B1E34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287450" y="1711171"/>
            <a:ext cx="523984" cy="492306"/>
          </a:xfrm>
          <a:custGeom>
            <a:avLst/>
            <a:gdLst>
              <a:gd name="connsiteX0" fmla="*/ 845218 w 2601267"/>
              <a:gd name="connsiteY0" fmla="*/ 6508 h 3247197"/>
              <a:gd name="connsiteX1" fmla="*/ 666313 w 2601267"/>
              <a:gd name="connsiteY1" fmla="*/ 158908 h 3247197"/>
              <a:gd name="connsiteX2" fmla="*/ 778957 w 2601267"/>
              <a:gd name="connsiteY2" fmla="*/ 3213534 h 3247197"/>
              <a:gd name="connsiteX3" fmla="*/ 1415061 w 2601267"/>
              <a:gd name="connsiteY3" fmla="*/ 3240039 h 3247197"/>
              <a:gd name="connsiteX4" fmla="*/ 1965026 w 2601267"/>
              <a:gd name="connsiteY4" fmla="*/ 2994874 h 3247197"/>
              <a:gd name="connsiteX5" fmla="*/ 2521618 w 2601267"/>
              <a:gd name="connsiteY5" fmla="*/ 2179865 h 3247197"/>
              <a:gd name="connsiteX6" fmla="*/ 2601131 w 2601267"/>
              <a:gd name="connsiteY6" fmla="*/ 1722665 h 3247197"/>
              <a:gd name="connsiteX7" fmla="*/ 2501739 w 2601267"/>
              <a:gd name="connsiteY7" fmla="*/ 1238960 h 3247197"/>
              <a:gd name="connsiteX8" fmla="*/ 2276452 w 2601267"/>
              <a:gd name="connsiteY8" fmla="*/ 801639 h 3247197"/>
              <a:gd name="connsiteX9" fmla="*/ 1627096 w 2601267"/>
              <a:gd name="connsiteY9" fmla="*/ 198665 h 3247197"/>
              <a:gd name="connsiteX10" fmla="*/ 1415061 w 2601267"/>
              <a:gd name="connsiteY10" fmla="*/ 132404 h 3247197"/>
              <a:gd name="connsiteX11" fmla="*/ 1189774 w 2601267"/>
              <a:gd name="connsiteY11" fmla="*/ 79395 h 3247197"/>
              <a:gd name="connsiteX12" fmla="*/ 1024122 w 2601267"/>
              <a:gd name="connsiteY12" fmla="*/ 46265 h 3247197"/>
              <a:gd name="connsiteX13" fmla="*/ 878348 w 2601267"/>
              <a:gd name="connsiteY13" fmla="*/ 52891 h 3247197"/>
              <a:gd name="connsiteX14" fmla="*/ 818713 w 2601267"/>
              <a:gd name="connsiteY14" fmla="*/ 26387 h 3247197"/>
              <a:gd name="connsiteX15" fmla="*/ 845218 w 2601267"/>
              <a:gd name="connsiteY15" fmla="*/ 6508 h 3247197"/>
              <a:gd name="connsiteX0" fmla="*/ 1205667 w 2961716"/>
              <a:gd name="connsiteY0" fmla="*/ 75319 h 3445468"/>
              <a:gd name="connsiteX1" fmla="*/ 72605 w 2961716"/>
              <a:gd name="connsiteY1" fmla="*/ 1175249 h 3445468"/>
              <a:gd name="connsiteX2" fmla="*/ 1139406 w 2961716"/>
              <a:gd name="connsiteY2" fmla="*/ 3282345 h 3445468"/>
              <a:gd name="connsiteX3" fmla="*/ 1775510 w 2961716"/>
              <a:gd name="connsiteY3" fmla="*/ 3308850 h 3445468"/>
              <a:gd name="connsiteX4" fmla="*/ 2325475 w 2961716"/>
              <a:gd name="connsiteY4" fmla="*/ 3063685 h 3445468"/>
              <a:gd name="connsiteX5" fmla="*/ 2882067 w 2961716"/>
              <a:gd name="connsiteY5" fmla="*/ 2248676 h 3445468"/>
              <a:gd name="connsiteX6" fmla="*/ 2961580 w 2961716"/>
              <a:gd name="connsiteY6" fmla="*/ 1791476 h 3445468"/>
              <a:gd name="connsiteX7" fmla="*/ 2862188 w 2961716"/>
              <a:gd name="connsiteY7" fmla="*/ 1307771 h 3445468"/>
              <a:gd name="connsiteX8" fmla="*/ 2636901 w 2961716"/>
              <a:gd name="connsiteY8" fmla="*/ 870450 h 3445468"/>
              <a:gd name="connsiteX9" fmla="*/ 1987545 w 2961716"/>
              <a:gd name="connsiteY9" fmla="*/ 267476 h 3445468"/>
              <a:gd name="connsiteX10" fmla="*/ 1775510 w 2961716"/>
              <a:gd name="connsiteY10" fmla="*/ 201215 h 3445468"/>
              <a:gd name="connsiteX11" fmla="*/ 1550223 w 2961716"/>
              <a:gd name="connsiteY11" fmla="*/ 148206 h 3445468"/>
              <a:gd name="connsiteX12" fmla="*/ 1384571 w 2961716"/>
              <a:gd name="connsiteY12" fmla="*/ 115076 h 3445468"/>
              <a:gd name="connsiteX13" fmla="*/ 1238797 w 2961716"/>
              <a:gd name="connsiteY13" fmla="*/ 121702 h 3445468"/>
              <a:gd name="connsiteX14" fmla="*/ 1179162 w 2961716"/>
              <a:gd name="connsiteY14" fmla="*/ 95198 h 3445468"/>
              <a:gd name="connsiteX15" fmla="*/ 1205667 w 2961716"/>
              <a:gd name="connsiteY15" fmla="*/ 75319 h 3445468"/>
              <a:gd name="connsiteX0" fmla="*/ 1237442 w 2993491"/>
              <a:gd name="connsiteY0" fmla="*/ 75319 h 3308850"/>
              <a:gd name="connsiteX1" fmla="*/ 104380 w 2993491"/>
              <a:gd name="connsiteY1" fmla="*/ 1175249 h 3308850"/>
              <a:gd name="connsiteX2" fmla="*/ 243528 w 2993491"/>
              <a:gd name="connsiteY2" fmla="*/ 2878153 h 3308850"/>
              <a:gd name="connsiteX3" fmla="*/ 1807285 w 2993491"/>
              <a:gd name="connsiteY3" fmla="*/ 3308850 h 3308850"/>
              <a:gd name="connsiteX4" fmla="*/ 2357250 w 2993491"/>
              <a:gd name="connsiteY4" fmla="*/ 3063685 h 3308850"/>
              <a:gd name="connsiteX5" fmla="*/ 2913842 w 2993491"/>
              <a:gd name="connsiteY5" fmla="*/ 2248676 h 3308850"/>
              <a:gd name="connsiteX6" fmla="*/ 2993355 w 2993491"/>
              <a:gd name="connsiteY6" fmla="*/ 1791476 h 3308850"/>
              <a:gd name="connsiteX7" fmla="*/ 2893963 w 2993491"/>
              <a:gd name="connsiteY7" fmla="*/ 1307771 h 3308850"/>
              <a:gd name="connsiteX8" fmla="*/ 2668676 w 2993491"/>
              <a:gd name="connsiteY8" fmla="*/ 870450 h 3308850"/>
              <a:gd name="connsiteX9" fmla="*/ 2019320 w 2993491"/>
              <a:gd name="connsiteY9" fmla="*/ 267476 h 3308850"/>
              <a:gd name="connsiteX10" fmla="*/ 1807285 w 2993491"/>
              <a:gd name="connsiteY10" fmla="*/ 201215 h 3308850"/>
              <a:gd name="connsiteX11" fmla="*/ 1581998 w 2993491"/>
              <a:gd name="connsiteY11" fmla="*/ 148206 h 3308850"/>
              <a:gd name="connsiteX12" fmla="*/ 1416346 w 2993491"/>
              <a:gd name="connsiteY12" fmla="*/ 115076 h 3308850"/>
              <a:gd name="connsiteX13" fmla="*/ 1270572 w 2993491"/>
              <a:gd name="connsiteY13" fmla="*/ 121702 h 3308850"/>
              <a:gd name="connsiteX14" fmla="*/ 1210937 w 2993491"/>
              <a:gd name="connsiteY14" fmla="*/ 95198 h 3308850"/>
              <a:gd name="connsiteX15" fmla="*/ 1237442 w 2993491"/>
              <a:gd name="connsiteY15" fmla="*/ 75319 h 3308850"/>
              <a:gd name="connsiteX0" fmla="*/ 1209047 w 2991601"/>
              <a:gd name="connsiteY0" fmla="*/ 0 h 3213652"/>
              <a:gd name="connsiteX1" fmla="*/ 102490 w 2991601"/>
              <a:gd name="connsiteY1" fmla="*/ 1080051 h 3213652"/>
              <a:gd name="connsiteX2" fmla="*/ 241638 w 2991601"/>
              <a:gd name="connsiteY2" fmla="*/ 2782955 h 3213652"/>
              <a:gd name="connsiteX3" fmla="*/ 1805395 w 2991601"/>
              <a:gd name="connsiteY3" fmla="*/ 3213652 h 3213652"/>
              <a:gd name="connsiteX4" fmla="*/ 2355360 w 2991601"/>
              <a:gd name="connsiteY4" fmla="*/ 2968487 h 3213652"/>
              <a:gd name="connsiteX5" fmla="*/ 2911952 w 2991601"/>
              <a:gd name="connsiteY5" fmla="*/ 2153478 h 3213652"/>
              <a:gd name="connsiteX6" fmla="*/ 2991465 w 2991601"/>
              <a:gd name="connsiteY6" fmla="*/ 1696278 h 3213652"/>
              <a:gd name="connsiteX7" fmla="*/ 2892073 w 2991601"/>
              <a:gd name="connsiteY7" fmla="*/ 1212573 h 3213652"/>
              <a:gd name="connsiteX8" fmla="*/ 2666786 w 2991601"/>
              <a:gd name="connsiteY8" fmla="*/ 775252 h 3213652"/>
              <a:gd name="connsiteX9" fmla="*/ 2017430 w 2991601"/>
              <a:gd name="connsiteY9" fmla="*/ 172278 h 3213652"/>
              <a:gd name="connsiteX10" fmla="*/ 1805395 w 2991601"/>
              <a:gd name="connsiteY10" fmla="*/ 106017 h 3213652"/>
              <a:gd name="connsiteX11" fmla="*/ 1580108 w 2991601"/>
              <a:gd name="connsiteY11" fmla="*/ 53008 h 3213652"/>
              <a:gd name="connsiteX12" fmla="*/ 1414456 w 2991601"/>
              <a:gd name="connsiteY12" fmla="*/ 19878 h 3213652"/>
              <a:gd name="connsiteX13" fmla="*/ 1268682 w 2991601"/>
              <a:gd name="connsiteY13" fmla="*/ 26504 h 3213652"/>
              <a:gd name="connsiteX14" fmla="*/ 1209047 w 2991601"/>
              <a:gd name="connsiteY14" fmla="*/ 0 h 3213652"/>
              <a:gd name="connsiteX0" fmla="*/ 564076 w 2949603"/>
              <a:gd name="connsiteY0" fmla="*/ 153160 h 3201160"/>
              <a:gd name="connsiteX1" fmla="*/ 60492 w 2949603"/>
              <a:gd name="connsiteY1" fmla="*/ 1067559 h 3201160"/>
              <a:gd name="connsiteX2" fmla="*/ 199640 w 2949603"/>
              <a:gd name="connsiteY2" fmla="*/ 2770463 h 3201160"/>
              <a:gd name="connsiteX3" fmla="*/ 1763397 w 2949603"/>
              <a:gd name="connsiteY3" fmla="*/ 3201160 h 3201160"/>
              <a:gd name="connsiteX4" fmla="*/ 2313362 w 2949603"/>
              <a:gd name="connsiteY4" fmla="*/ 2955995 h 3201160"/>
              <a:gd name="connsiteX5" fmla="*/ 2869954 w 2949603"/>
              <a:gd name="connsiteY5" fmla="*/ 2140986 h 3201160"/>
              <a:gd name="connsiteX6" fmla="*/ 2949467 w 2949603"/>
              <a:gd name="connsiteY6" fmla="*/ 1683786 h 3201160"/>
              <a:gd name="connsiteX7" fmla="*/ 2850075 w 2949603"/>
              <a:gd name="connsiteY7" fmla="*/ 1200081 h 3201160"/>
              <a:gd name="connsiteX8" fmla="*/ 2624788 w 2949603"/>
              <a:gd name="connsiteY8" fmla="*/ 762760 h 3201160"/>
              <a:gd name="connsiteX9" fmla="*/ 1975432 w 2949603"/>
              <a:gd name="connsiteY9" fmla="*/ 159786 h 3201160"/>
              <a:gd name="connsiteX10" fmla="*/ 1763397 w 2949603"/>
              <a:gd name="connsiteY10" fmla="*/ 93525 h 3201160"/>
              <a:gd name="connsiteX11" fmla="*/ 1538110 w 2949603"/>
              <a:gd name="connsiteY11" fmla="*/ 40516 h 3201160"/>
              <a:gd name="connsiteX12" fmla="*/ 1372458 w 2949603"/>
              <a:gd name="connsiteY12" fmla="*/ 7386 h 3201160"/>
              <a:gd name="connsiteX13" fmla="*/ 1226684 w 2949603"/>
              <a:gd name="connsiteY13" fmla="*/ 14012 h 3201160"/>
              <a:gd name="connsiteX14" fmla="*/ 564076 w 2949603"/>
              <a:gd name="connsiteY14" fmla="*/ 153160 h 3201160"/>
              <a:gd name="connsiteX0" fmla="*/ 564076 w 2949538"/>
              <a:gd name="connsiteY0" fmla="*/ 153160 h 3201160"/>
              <a:gd name="connsiteX1" fmla="*/ 60492 w 2949538"/>
              <a:gd name="connsiteY1" fmla="*/ 1067559 h 3201160"/>
              <a:gd name="connsiteX2" fmla="*/ 199640 w 2949538"/>
              <a:gd name="connsiteY2" fmla="*/ 2770463 h 3201160"/>
              <a:gd name="connsiteX3" fmla="*/ 1763397 w 2949538"/>
              <a:gd name="connsiteY3" fmla="*/ 3201160 h 3201160"/>
              <a:gd name="connsiteX4" fmla="*/ 2313362 w 2949538"/>
              <a:gd name="connsiteY4" fmla="*/ 2955995 h 3201160"/>
              <a:gd name="connsiteX5" fmla="*/ 2869954 w 2949538"/>
              <a:gd name="connsiteY5" fmla="*/ 2140986 h 3201160"/>
              <a:gd name="connsiteX6" fmla="*/ 2949467 w 2949538"/>
              <a:gd name="connsiteY6" fmla="*/ 1683786 h 3201160"/>
              <a:gd name="connsiteX7" fmla="*/ 2855983 w 2949538"/>
              <a:gd name="connsiteY7" fmla="*/ 1085218 h 3201160"/>
              <a:gd name="connsiteX8" fmla="*/ 2624788 w 2949538"/>
              <a:gd name="connsiteY8" fmla="*/ 762760 h 3201160"/>
              <a:gd name="connsiteX9" fmla="*/ 1975432 w 2949538"/>
              <a:gd name="connsiteY9" fmla="*/ 159786 h 3201160"/>
              <a:gd name="connsiteX10" fmla="*/ 1763397 w 2949538"/>
              <a:gd name="connsiteY10" fmla="*/ 93525 h 3201160"/>
              <a:gd name="connsiteX11" fmla="*/ 1538110 w 2949538"/>
              <a:gd name="connsiteY11" fmla="*/ 40516 h 3201160"/>
              <a:gd name="connsiteX12" fmla="*/ 1372458 w 2949538"/>
              <a:gd name="connsiteY12" fmla="*/ 7386 h 3201160"/>
              <a:gd name="connsiteX13" fmla="*/ 1226684 w 2949538"/>
              <a:gd name="connsiteY13" fmla="*/ 14012 h 3201160"/>
              <a:gd name="connsiteX14" fmla="*/ 564076 w 2949538"/>
              <a:gd name="connsiteY14" fmla="*/ 153160 h 3201160"/>
              <a:gd name="connsiteX0" fmla="*/ 564076 w 2949538"/>
              <a:gd name="connsiteY0" fmla="*/ 153160 h 3201160"/>
              <a:gd name="connsiteX1" fmla="*/ 60492 w 2949538"/>
              <a:gd name="connsiteY1" fmla="*/ 1067559 h 3201160"/>
              <a:gd name="connsiteX2" fmla="*/ 199640 w 2949538"/>
              <a:gd name="connsiteY2" fmla="*/ 2770463 h 3201160"/>
              <a:gd name="connsiteX3" fmla="*/ 1763397 w 2949538"/>
              <a:gd name="connsiteY3" fmla="*/ 3201160 h 3201160"/>
              <a:gd name="connsiteX4" fmla="*/ 2313362 w 2949538"/>
              <a:gd name="connsiteY4" fmla="*/ 2955995 h 3201160"/>
              <a:gd name="connsiteX5" fmla="*/ 2869954 w 2949538"/>
              <a:gd name="connsiteY5" fmla="*/ 2140986 h 3201160"/>
              <a:gd name="connsiteX6" fmla="*/ 2949467 w 2949538"/>
              <a:gd name="connsiteY6" fmla="*/ 1683786 h 3201160"/>
              <a:gd name="connsiteX7" fmla="*/ 2855983 w 2949538"/>
              <a:gd name="connsiteY7" fmla="*/ 1085218 h 3201160"/>
              <a:gd name="connsiteX8" fmla="*/ 2595248 w 2949538"/>
              <a:gd name="connsiteY8" fmla="*/ 653943 h 3201160"/>
              <a:gd name="connsiteX9" fmla="*/ 1975432 w 2949538"/>
              <a:gd name="connsiteY9" fmla="*/ 159786 h 3201160"/>
              <a:gd name="connsiteX10" fmla="*/ 1763397 w 2949538"/>
              <a:gd name="connsiteY10" fmla="*/ 93525 h 3201160"/>
              <a:gd name="connsiteX11" fmla="*/ 1538110 w 2949538"/>
              <a:gd name="connsiteY11" fmla="*/ 40516 h 3201160"/>
              <a:gd name="connsiteX12" fmla="*/ 1372458 w 2949538"/>
              <a:gd name="connsiteY12" fmla="*/ 7386 h 3201160"/>
              <a:gd name="connsiteX13" fmla="*/ 1226684 w 2949538"/>
              <a:gd name="connsiteY13" fmla="*/ 14012 h 3201160"/>
              <a:gd name="connsiteX14" fmla="*/ 564076 w 2949538"/>
              <a:gd name="connsiteY14" fmla="*/ 153160 h 3201160"/>
              <a:gd name="connsiteX0" fmla="*/ 564076 w 2949538"/>
              <a:gd name="connsiteY0" fmla="*/ 144905 h 3192905"/>
              <a:gd name="connsiteX1" fmla="*/ 60492 w 2949538"/>
              <a:gd name="connsiteY1" fmla="*/ 1059304 h 3192905"/>
              <a:gd name="connsiteX2" fmla="*/ 199640 w 2949538"/>
              <a:gd name="connsiteY2" fmla="*/ 2762208 h 3192905"/>
              <a:gd name="connsiteX3" fmla="*/ 1763397 w 2949538"/>
              <a:gd name="connsiteY3" fmla="*/ 3192905 h 3192905"/>
              <a:gd name="connsiteX4" fmla="*/ 2313362 w 2949538"/>
              <a:gd name="connsiteY4" fmla="*/ 2947740 h 3192905"/>
              <a:gd name="connsiteX5" fmla="*/ 2869954 w 2949538"/>
              <a:gd name="connsiteY5" fmla="*/ 2132731 h 3192905"/>
              <a:gd name="connsiteX6" fmla="*/ 2949467 w 2949538"/>
              <a:gd name="connsiteY6" fmla="*/ 1675531 h 3192905"/>
              <a:gd name="connsiteX7" fmla="*/ 2855983 w 2949538"/>
              <a:gd name="connsiteY7" fmla="*/ 1076963 h 3192905"/>
              <a:gd name="connsiteX8" fmla="*/ 2595248 w 2949538"/>
              <a:gd name="connsiteY8" fmla="*/ 645688 h 3192905"/>
              <a:gd name="connsiteX9" fmla="*/ 1975432 w 2949538"/>
              <a:gd name="connsiteY9" fmla="*/ 151531 h 3192905"/>
              <a:gd name="connsiteX10" fmla="*/ 1763397 w 2949538"/>
              <a:gd name="connsiteY10" fmla="*/ 85270 h 3192905"/>
              <a:gd name="connsiteX11" fmla="*/ 1538110 w 2949538"/>
              <a:gd name="connsiteY11" fmla="*/ 32261 h 3192905"/>
              <a:gd name="connsiteX12" fmla="*/ 1226684 w 2949538"/>
              <a:gd name="connsiteY12" fmla="*/ 5757 h 3192905"/>
              <a:gd name="connsiteX13" fmla="*/ 564076 w 2949538"/>
              <a:gd name="connsiteY13" fmla="*/ 144905 h 3192905"/>
              <a:gd name="connsiteX0" fmla="*/ 564076 w 2949538"/>
              <a:gd name="connsiteY0" fmla="*/ 146377 h 3194377"/>
              <a:gd name="connsiteX1" fmla="*/ 60492 w 2949538"/>
              <a:gd name="connsiteY1" fmla="*/ 1060776 h 3194377"/>
              <a:gd name="connsiteX2" fmla="*/ 199640 w 2949538"/>
              <a:gd name="connsiteY2" fmla="*/ 2763680 h 3194377"/>
              <a:gd name="connsiteX3" fmla="*/ 1763397 w 2949538"/>
              <a:gd name="connsiteY3" fmla="*/ 3194377 h 3194377"/>
              <a:gd name="connsiteX4" fmla="*/ 2313362 w 2949538"/>
              <a:gd name="connsiteY4" fmla="*/ 2949212 h 3194377"/>
              <a:gd name="connsiteX5" fmla="*/ 2869954 w 2949538"/>
              <a:gd name="connsiteY5" fmla="*/ 2134203 h 3194377"/>
              <a:gd name="connsiteX6" fmla="*/ 2949467 w 2949538"/>
              <a:gd name="connsiteY6" fmla="*/ 1677003 h 3194377"/>
              <a:gd name="connsiteX7" fmla="*/ 2855983 w 2949538"/>
              <a:gd name="connsiteY7" fmla="*/ 1078435 h 3194377"/>
              <a:gd name="connsiteX8" fmla="*/ 2595248 w 2949538"/>
              <a:gd name="connsiteY8" fmla="*/ 647160 h 3194377"/>
              <a:gd name="connsiteX9" fmla="*/ 1975432 w 2949538"/>
              <a:gd name="connsiteY9" fmla="*/ 153003 h 3194377"/>
              <a:gd name="connsiteX10" fmla="*/ 1538110 w 2949538"/>
              <a:gd name="connsiteY10" fmla="*/ 33733 h 3194377"/>
              <a:gd name="connsiteX11" fmla="*/ 1226684 w 2949538"/>
              <a:gd name="connsiteY11" fmla="*/ 7229 h 3194377"/>
              <a:gd name="connsiteX12" fmla="*/ 564076 w 2949538"/>
              <a:gd name="connsiteY12" fmla="*/ 146377 h 3194377"/>
              <a:gd name="connsiteX0" fmla="*/ 564076 w 2949538"/>
              <a:gd name="connsiteY0" fmla="*/ 146377 h 3194377"/>
              <a:gd name="connsiteX1" fmla="*/ 60492 w 2949538"/>
              <a:gd name="connsiteY1" fmla="*/ 1060776 h 3194377"/>
              <a:gd name="connsiteX2" fmla="*/ 199640 w 2949538"/>
              <a:gd name="connsiteY2" fmla="*/ 2763680 h 3194377"/>
              <a:gd name="connsiteX3" fmla="*/ 1763397 w 2949538"/>
              <a:gd name="connsiteY3" fmla="*/ 3194377 h 3194377"/>
              <a:gd name="connsiteX4" fmla="*/ 2313362 w 2949538"/>
              <a:gd name="connsiteY4" fmla="*/ 2949212 h 3194377"/>
              <a:gd name="connsiteX5" fmla="*/ 2869954 w 2949538"/>
              <a:gd name="connsiteY5" fmla="*/ 2134203 h 3194377"/>
              <a:gd name="connsiteX6" fmla="*/ 2949467 w 2949538"/>
              <a:gd name="connsiteY6" fmla="*/ 1677003 h 3194377"/>
              <a:gd name="connsiteX7" fmla="*/ 2855983 w 2949538"/>
              <a:gd name="connsiteY7" fmla="*/ 1078435 h 3194377"/>
              <a:gd name="connsiteX8" fmla="*/ 2595248 w 2949538"/>
              <a:gd name="connsiteY8" fmla="*/ 647160 h 3194377"/>
              <a:gd name="connsiteX9" fmla="*/ 1975432 w 2949538"/>
              <a:gd name="connsiteY9" fmla="*/ 153003 h 3194377"/>
              <a:gd name="connsiteX10" fmla="*/ 1538110 w 2949538"/>
              <a:gd name="connsiteY10" fmla="*/ 33733 h 3194377"/>
              <a:gd name="connsiteX11" fmla="*/ 1226684 w 2949538"/>
              <a:gd name="connsiteY11" fmla="*/ 7229 h 3194377"/>
              <a:gd name="connsiteX12" fmla="*/ 564076 w 2949538"/>
              <a:gd name="connsiteY12" fmla="*/ 146377 h 3194377"/>
              <a:gd name="connsiteX0" fmla="*/ 678882 w 3064344"/>
              <a:gd name="connsiteY0" fmla="*/ 146377 h 3194377"/>
              <a:gd name="connsiteX1" fmla="*/ 23660 w 3064344"/>
              <a:gd name="connsiteY1" fmla="*/ 1451714 h 3194377"/>
              <a:gd name="connsiteX2" fmla="*/ 314446 w 3064344"/>
              <a:gd name="connsiteY2" fmla="*/ 2763680 h 3194377"/>
              <a:gd name="connsiteX3" fmla="*/ 1878203 w 3064344"/>
              <a:gd name="connsiteY3" fmla="*/ 3194377 h 3194377"/>
              <a:gd name="connsiteX4" fmla="*/ 2428168 w 3064344"/>
              <a:gd name="connsiteY4" fmla="*/ 2949212 h 3194377"/>
              <a:gd name="connsiteX5" fmla="*/ 2984760 w 3064344"/>
              <a:gd name="connsiteY5" fmla="*/ 2134203 h 3194377"/>
              <a:gd name="connsiteX6" fmla="*/ 3064273 w 3064344"/>
              <a:gd name="connsiteY6" fmla="*/ 1677003 h 3194377"/>
              <a:gd name="connsiteX7" fmla="*/ 2970789 w 3064344"/>
              <a:gd name="connsiteY7" fmla="*/ 1078435 h 3194377"/>
              <a:gd name="connsiteX8" fmla="*/ 2710054 w 3064344"/>
              <a:gd name="connsiteY8" fmla="*/ 647160 h 3194377"/>
              <a:gd name="connsiteX9" fmla="*/ 2090238 w 3064344"/>
              <a:gd name="connsiteY9" fmla="*/ 153003 h 3194377"/>
              <a:gd name="connsiteX10" fmla="*/ 1652916 w 3064344"/>
              <a:gd name="connsiteY10" fmla="*/ 33733 h 3194377"/>
              <a:gd name="connsiteX11" fmla="*/ 1341490 w 3064344"/>
              <a:gd name="connsiteY11" fmla="*/ 7229 h 3194377"/>
              <a:gd name="connsiteX12" fmla="*/ 678882 w 3064344"/>
              <a:gd name="connsiteY12" fmla="*/ 146377 h 3194377"/>
              <a:gd name="connsiteX0" fmla="*/ 655721 w 3041183"/>
              <a:gd name="connsiteY0" fmla="*/ 146377 h 3194377"/>
              <a:gd name="connsiteX1" fmla="*/ 499 w 3041183"/>
              <a:gd name="connsiteY1" fmla="*/ 1451714 h 3194377"/>
              <a:gd name="connsiteX2" fmla="*/ 291285 w 3041183"/>
              <a:gd name="connsiteY2" fmla="*/ 2763680 h 3194377"/>
              <a:gd name="connsiteX3" fmla="*/ 1855042 w 3041183"/>
              <a:gd name="connsiteY3" fmla="*/ 3194377 h 3194377"/>
              <a:gd name="connsiteX4" fmla="*/ 2405007 w 3041183"/>
              <a:gd name="connsiteY4" fmla="*/ 2949212 h 3194377"/>
              <a:gd name="connsiteX5" fmla="*/ 2961599 w 3041183"/>
              <a:gd name="connsiteY5" fmla="*/ 2134203 h 3194377"/>
              <a:gd name="connsiteX6" fmla="*/ 3041112 w 3041183"/>
              <a:gd name="connsiteY6" fmla="*/ 1677003 h 3194377"/>
              <a:gd name="connsiteX7" fmla="*/ 2947628 w 3041183"/>
              <a:gd name="connsiteY7" fmla="*/ 1078435 h 3194377"/>
              <a:gd name="connsiteX8" fmla="*/ 2686893 w 3041183"/>
              <a:gd name="connsiteY8" fmla="*/ 647160 h 3194377"/>
              <a:gd name="connsiteX9" fmla="*/ 2067077 w 3041183"/>
              <a:gd name="connsiteY9" fmla="*/ 153003 h 3194377"/>
              <a:gd name="connsiteX10" fmla="*/ 1629755 w 3041183"/>
              <a:gd name="connsiteY10" fmla="*/ 33733 h 3194377"/>
              <a:gd name="connsiteX11" fmla="*/ 1318329 w 3041183"/>
              <a:gd name="connsiteY11" fmla="*/ 7229 h 3194377"/>
              <a:gd name="connsiteX12" fmla="*/ 655721 w 3041183"/>
              <a:gd name="connsiteY12" fmla="*/ 146377 h 3194377"/>
              <a:gd name="connsiteX0" fmla="*/ 655720 w 3041182"/>
              <a:gd name="connsiteY0" fmla="*/ 146377 h 3162134"/>
              <a:gd name="connsiteX1" fmla="*/ 498 w 3041182"/>
              <a:gd name="connsiteY1" fmla="*/ 1451714 h 3162134"/>
              <a:gd name="connsiteX2" fmla="*/ 291284 w 3041182"/>
              <a:gd name="connsiteY2" fmla="*/ 2763680 h 3162134"/>
              <a:gd name="connsiteX3" fmla="*/ 1593121 w 3041182"/>
              <a:gd name="connsiteY3" fmla="*/ 3162134 h 3162134"/>
              <a:gd name="connsiteX4" fmla="*/ 2405006 w 3041182"/>
              <a:gd name="connsiteY4" fmla="*/ 2949212 h 3162134"/>
              <a:gd name="connsiteX5" fmla="*/ 2961598 w 3041182"/>
              <a:gd name="connsiteY5" fmla="*/ 2134203 h 3162134"/>
              <a:gd name="connsiteX6" fmla="*/ 3041111 w 3041182"/>
              <a:gd name="connsiteY6" fmla="*/ 1677003 h 3162134"/>
              <a:gd name="connsiteX7" fmla="*/ 2947627 w 3041182"/>
              <a:gd name="connsiteY7" fmla="*/ 1078435 h 3162134"/>
              <a:gd name="connsiteX8" fmla="*/ 2686892 w 3041182"/>
              <a:gd name="connsiteY8" fmla="*/ 647160 h 3162134"/>
              <a:gd name="connsiteX9" fmla="*/ 2067076 w 3041182"/>
              <a:gd name="connsiteY9" fmla="*/ 153003 h 3162134"/>
              <a:gd name="connsiteX10" fmla="*/ 1629754 w 3041182"/>
              <a:gd name="connsiteY10" fmla="*/ 33733 h 3162134"/>
              <a:gd name="connsiteX11" fmla="*/ 1318328 w 3041182"/>
              <a:gd name="connsiteY11" fmla="*/ 7229 h 3162134"/>
              <a:gd name="connsiteX12" fmla="*/ 655720 w 3041182"/>
              <a:gd name="connsiteY12" fmla="*/ 146377 h 3162134"/>
              <a:gd name="connsiteX0" fmla="*/ 655720 w 3041182"/>
              <a:gd name="connsiteY0" fmla="*/ 146377 h 3162134"/>
              <a:gd name="connsiteX1" fmla="*/ 498 w 3041182"/>
              <a:gd name="connsiteY1" fmla="*/ 1451714 h 3162134"/>
              <a:gd name="connsiteX2" fmla="*/ 291284 w 3041182"/>
              <a:gd name="connsiteY2" fmla="*/ 2763680 h 3162134"/>
              <a:gd name="connsiteX3" fmla="*/ 1593121 w 3041182"/>
              <a:gd name="connsiteY3" fmla="*/ 3162134 h 3162134"/>
              <a:gd name="connsiteX4" fmla="*/ 2405006 w 3041182"/>
              <a:gd name="connsiteY4" fmla="*/ 2949212 h 3162134"/>
              <a:gd name="connsiteX5" fmla="*/ 2961598 w 3041182"/>
              <a:gd name="connsiteY5" fmla="*/ 2134203 h 3162134"/>
              <a:gd name="connsiteX6" fmla="*/ 3041111 w 3041182"/>
              <a:gd name="connsiteY6" fmla="*/ 1677003 h 3162134"/>
              <a:gd name="connsiteX7" fmla="*/ 2947627 w 3041182"/>
              <a:gd name="connsiteY7" fmla="*/ 1078435 h 3162134"/>
              <a:gd name="connsiteX8" fmla="*/ 2686892 w 3041182"/>
              <a:gd name="connsiteY8" fmla="*/ 647160 h 3162134"/>
              <a:gd name="connsiteX9" fmla="*/ 2067076 w 3041182"/>
              <a:gd name="connsiteY9" fmla="*/ 153003 h 3162134"/>
              <a:gd name="connsiteX10" fmla="*/ 1629754 w 3041182"/>
              <a:gd name="connsiteY10" fmla="*/ 33733 h 3162134"/>
              <a:gd name="connsiteX11" fmla="*/ 1318328 w 3041182"/>
              <a:gd name="connsiteY11" fmla="*/ 7229 h 3162134"/>
              <a:gd name="connsiteX12" fmla="*/ 655720 w 3041182"/>
              <a:gd name="connsiteY12" fmla="*/ 146377 h 3162134"/>
              <a:gd name="connsiteX0" fmla="*/ 655720 w 3041182"/>
              <a:gd name="connsiteY0" fmla="*/ 146377 h 3162134"/>
              <a:gd name="connsiteX1" fmla="*/ 498 w 3041182"/>
              <a:gd name="connsiteY1" fmla="*/ 1451714 h 3162134"/>
              <a:gd name="connsiteX2" fmla="*/ 291284 w 3041182"/>
              <a:gd name="connsiteY2" fmla="*/ 2763680 h 3162134"/>
              <a:gd name="connsiteX3" fmla="*/ 1593121 w 3041182"/>
              <a:gd name="connsiteY3" fmla="*/ 3162134 h 3162134"/>
              <a:gd name="connsiteX4" fmla="*/ 2405006 w 3041182"/>
              <a:gd name="connsiteY4" fmla="*/ 2896817 h 3162134"/>
              <a:gd name="connsiteX5" fmla="*/ 2961598 w 3041182"/>
              <a:gd name="connsiteY5" fmla="*/ 2134203 h 3162134"/>
              <a:gd name="connsiteX6" fmla="*/ 3041111 w 3041182"/>
              <a:gd name="connsiteY6" fmla="*/ 1677003 h 3162134"/>
              <a:gd name="connsiteX7" fmla="*/ 2947627 w 3041182"/>
              <a:gd name="connsiteY7" fmla="*/ 1078435 h 3162134"/>
              <a:gd name="connsiteX8" fmla="*/ 2686892 w 3041182"/>
              <a:gd name="connsiteY8" fmla="*/ 647160 h 3162134"/>
              <a:gd name="connsiteX9" fmla="*/ 2067076 w 3041182"/>
              <a:gd name="connsiteY9" fmla="*/ 153003 h 3162134"/>
              <a:gd name="connsiteX10" fmla="*/ 1629754 w 3041182"/>
              <a:gd name="connsiteY10" fmla="*/ 33733 h 3162134"/>
              <a:gd name="connsiteX11" fmla="*/ 1318328 w 3041182"/>
              <a:gd name="connsiteY11" fmla="*/ 7229 h 3162134"/>
              <a:gd name="connsiteX12" fmla="*/ 655720 w 3041182"/>
              <a:gd name="connsiteY12" fmla="*/ 146377 h 3162134"/>
              <a:gd name="connsiteX0" fmla="*/ 655720 w 3041182"/>
              <a:gd name="connsiteY0" fmla="*/ 146377 h 3109741"/>
              <a:gd name="connsiteX1" fmla="*/ 498 w 3041182"/>
              <a:gd name="connsiteY1" fmla="*/ 1451714 h 3109741"/>
              <a:gd name="connsiteX2" fmla="*/ 291284 w 3041182"/>
              <a:gd name="connsiteY2" fmla="*/ 2763680 h 3109741"/>
              <a:gd name="connsiteX3" fmla="*/ 1518287 w 3041182"/>
              <a:gd name="connsiteY3" fmla="*/ 3109741 h 3109741"/>
              <a:gd name="connsiteX4" fmla="*/ 2405006 w 3041182"/>
              <a:gd name="connsiteY4" fmla="*/ 2896817 h 3109741"/>
              <a:gd name="connsiteX5" fmla="*/ 2961598 w 3041182"/>
              <a:gd name="connsiteY5" fmla="*/ 2134203 h 3109741"/>
              <a:gd name="connsiteX6" fmla="*/ 3041111 w 3041182"/>
              <a:gd name="connsiteY6" fmla="*/ 1677003 h 3109741"/>
              <a:gd name="connsiteX7" fmla="*/ 2947627 w 3041182"/>
              <a:gd name="connsiteY7" fmla="*/ 1078435 h 3109741"/>
              <a:gd name="connsiteX8" fmla="*/ 2686892 w 3041182"/>
              <a:gd name="connsiteY8" fmla="*/ 647160 h 3109741"/>
              <a:gd name="connsiteX9" fmla="*/ 2067076 w 3041182"/>
              <a:gd name="connsiteY9" fmla="*/ 153003 h 3109741"/>
              <a:gd name="connsiteX10" fmla="*/ 1629754 w 3041182"/>
              <a:gd name="connsiteY10" fmla="*/ 33733 h 3109741"/>
              <a:gd name="connsiteX11" fmla="*/ 1318328 w 3041182"/>
              <a:gd name="connsiteY11" fmla="*/ 7229 h 3109741"/>
              <a:gd name="connsiteX12" fmla="*/ 655720 w 3041182"/>
              <a:gd name="connsiteY12" fmla="*/ 146377 h 3109741"/>
              <a:gd name="connsiteX0" fmla="*/ 683078 w 3068540"/>
              <a:gd name="connsiteY0" fmla="*/ 146377 h 3109741"/>
              <a:gd name="connsiteX1" fmla="*/ 27856 w 3068540"/>
              <a:gd name="connsiteY1" fmla="*/ 1451714 h 3109741"/>
              <a:gd name="connsiteX2" fmla="*/ 265470 w 3068540"/>
              <a:gd name="connsiteY2" fmla="*/ 2550075 h 3109741"/>
              <a:gd name="connsiteX3" fmla="*/ 1545645 w 3068540"/>
              <a:gd name="connsiteY3" fmla="*/ 3109741 h 3109741"/>
              <a:gd name="connsiteX4" fmla="*/ 2432364 w 3068540"/>
              <a:gd name="connsiteY4" fmla="*/ 2896817 h 3109741"/>
              <a:gd name="connsiteX5" fmla="*/ 2988956 w 3068540"/>
              <a:gd name="connsiteY5" fmla="*/ 2134203 h 3109741"/>
              <a:gd name="connsiteX6" fmla="*/ 3068469 w 3068540"/>
              <a:gd name="connsiteY6" fmla="*/ 1677003 h 3109741"/>
              <a:gd name="connsiteX7" fmla="*/ 2974985 w 3068540"/>
              <a:gd name="connsiteY7" fmla="*/ 1078435 h 3109741"/>
              <a:gd name="connsiteX8" fmla="*/ 2714250 w 3068540"/>
              <a:gd name="connsiteY8" fmla="*/ 647160 h 3109741"/>
              <a:gd name="connsiteX9" fmla="*/ 2094434 w 3068540"/>
              <a:gd name="connsiteY9" fmla="*/ 153003 h 3109741"/>
              <a:gd name="connsiteX10" fmla="*/ 1657112 w 3068540"/>
              <a:gd name="connsiteY10" fmla="*/ 33733 h 3109741"/>
              <a:gd name="connsiteX11" fmla="*/ 1345686 w 3068540"/>
              <a:gd name="connsiteY11" fmla="*/ 7229 h 3109741"/>
              <a:gd name="connsiteX12" fmla="*/ 683078 w 3068540"/>
              <a:gd name="connsiteY12" fmla="*/ 146377 h 3109741"/>
              <a:gd name="connsiteX0" fmla="*/ 683078 w 3068540"/>
              <a:gd name="connsiteY0" fmla="*/ 146377 h 3112185"/>
              <a:gd name="connsiteX1" fmla="*/ 27856 w 3068540"/>
              <a:gd name="connsiteY1" fmla="*/ 1451714 h 3112185"/>
              <a:gd name="connsiteX2" fmla="*/ 265470 w 3068540"/>
              <a:gd name="connsiteY2" fmla="*/ 2550075 h 3112185"/>
              <a:gd name="connsiteX3" fmla="*/ 1545645 w 3068540"/>
              <a:gd name="connsiteY3" fmla="*/ 3109741 h 3112185"/>
              <a:gd name="connsiteX4" fmla="*/ 2432364 w 3068540"/>
              <a:gd name="connsiteY4" fmla="*/ 2896817 h 3112185"/>
              <a:gd name="connsiteX5" fmla="*/ 2988956 w 3068540"/>
              <a:gd name="connsiteY5" fmla="*/ 2134203 h 3112185"/>
              <a:gd name="connsiteX6" fmla="*/ 3068469 w 3068540"/>
              <a:gd name="connsiteY6" fmla="*/ 1677003 h 3112185"/>
              <a:gd name="connsiteX7" fmla="*/ 2974985 w 3068540"/>
              <a:gd name="connsiteY7" fmla="*/ 1078435 h 3112185"/>
              <a:gd name="connsiteX8" fmla="*/ 2714250 w 3068540"/>
              <a:gd name="connsiteY8" fmla="*/ 647160 h 3112185"/>
              <a:gd name="connsiteX9" fmla="*/ 2094434 w 3068540"/>
              <a:gd name="connsiteY9" fmla="*/ 153003 h 3112185"/>
              <a:gd name="connsiteX10" fmla="*/ 1657112 w 3068540"/>
              <a:gd name="connsiteY10" fmla="*/ 33733 h 3112185"/>
              <a:gd name="connsiteX11" fmla="*/ 1345686 w 3068540"/>
              <a:gd name="connsiteY11" fmla="*/ 7229 h 3112185"/>
              <a:gd name="connsiteX12" fmla="*/ 683078 w 3068540"/>
              <a:gd name="connsiteY12" fmla="*/ 146377 h 3112185"/>
              <a:gd name="connsiteX0" fmla="*/ 683078 w 3068540"/>
              <a:gd name="connsiteY0" fmla="*/ 146377 h 3112185"/>
              <a:gd name="connsiteX1" fmla="*/ 27856 w 3068540"/>
              <a:gd name="connsiteY1" fmla="*/ 1451714 h 3112185"/>
              <a:gd name="connsiteX2" fmla="*/ 265470 w 3068540"/>
              <a:gd name="connsiteY2" fmla="*/ 2550075 h 3112185"/>
              <a:gd name="connsiteX3" fmla="*/ 1545645 w 3068540"/>
              <a:gd name="connsiteY3" fmla="*/ 3109741 h 3112185"/>
              <a:gd name="connsiteX4" fmla="*/ 2432364 w 3068540"/>
              <a:gd name="connsiteY4" fmla="*/ 2896817 h 3112185"/>
              <a:gd name="connsiteX5" fmla="*/ 2988956 w 3068540"/>
              <a:gd name="connsiteY5" fmla="*/ 2134203 h 3112185"/>
              <a:gd name="connsiteX6" fmla="*/ 3068469 w 3068540"/>
              <a:gd name="connsiteY6" fmla="*/ 1677003 h 3112185"/>
              <a:gd name="connsiteX7" fmla="*/ 2974985 w 3068540"/>
              <a:gd name="connsiteY7" fmla="*/ 1078435 h 3112185"/>
              <a:gd name="connsiteX8" fmla="*/ 2714250 w 3068540"/>
              <a:gd name="connsiteY8" fmla="*/ 647160 h 3112185"/>
              <a:gd name="connsiteX9" fmla="*/ 2094434 w 3068540"/>
              <a:gd name="connsiteY9" fmla="*/ 153003 h 3112185"/>
              <a:gd name="connsiteX10" fmla="*/ 1657112 w 3068540"/>
              <a:gd name="connsiteY10" fmla="*/ 33733 h 3112185"/>
              <a:gd name="connsiteX11" fmla="*/ 1345686 w 3068540"/>
              <a:gd name="connsiteY11" fmla="*/ 7229 h 3112185"/>
              <a:gd name="connsiteX12" fmla="*/ 683078 w 3068540"/>
              <a:gd name="connsiteY12" fmla="*/ 146377 h 3112185"/>
              <a:gd name="connsiteX0" fmla="*/ 683078 w 3068540"/>
              <a:gd name="connsiteY0" fmla="*/ 143148 h 3108956"/>
              <a:gd name="connsiteX1" fmla="*/ 27856 w 3068540"/>
              <a:gd name="connsiteY1" fmla="*/ 1448485 h 3108956"/>
              <a:gd name="connsiteX2" fmla="*/ 265470 w 3068540"/>
              <a:gd name="connsiteY2" fmla="*/ 2546846 h 3108956"/>
              <a:gd name="connsiteX3" fmla="*/ 1545645 w 3068540"/>
              <a:gd name="connsiteY3" fmla="*/ 3106512 h 3108956"/>
              <a:gd name="connsiteX4" fmla="*/ 2432364 w 3068540"/>
              <a:gd name="connsiteY4" fmla="*/ 2893588 h 3108956"/>
              <a:gd name="connsiteX5" fmla="*/ 2988956 w 3068540"/>
              <a:gd name="connsiteY5" fmla="*/ 2130974 h 3108956"/>
              <a:gd name="connsiteX6" fmla="*/ 3068469 w 3068540"/>
              <a:gd name="connsiteY6" fmla="*/ 1673774 h 3108956"/>
              <a:gd name="connsiteX7" fmla="*/ 2974985 w 3068540"/>
              <a:gd name="connsiteY7" fmla="*/ 1075206 h 3108956"/>
              <a:gd name="connsiteX8" fmla="*/ 2714250 w 3068540"/>
              <a:gd name="connsiteY8" fmla="*/ 643931 h 3108956"/>
              <a:gd name="connsiteX9" fmla="*/ 2094434 w 3068540"/>
              <a:gd name="connsiteY9" fmla="*/ 149774 h 3108956"/>
              <a:gd name="connsiteX10" fmla="*/ 1345686 w 3068540"/>
              <a:gd name="connsiteY10" fmla="*/ 4000 h 3108956"/>
              <a:gd name="connsiteX11" fmla="*/ 683078 w 3068540"/>
              <a:gd name="connsiteY11" fmla="*/ 143148 h 3108956"/>
              <a:gd name="connsiteX0" fmla="*/ 683078 w 3082038"/>
              <a:gd name="connsiteY0" fmla="*/ 143148 h 3108956"/>
              <a:gd name="connsiteX1" fmla="*/ 27856 w 3082038"/>
              <a:gd name="connsiteY1" fmla="*/ 1448485 h 3108956"/>
              <a:gd name="connsiteX2" fmla="*/ 265470 w 3082038"/>
              <a:gd name="connsiteY2" fmla="*/ 2546846 h 3108956"/>
              <a:gd name="connsiteX3" fmla="*/ 1545645 w 3082038"/>
              <a:gd name="connsiteY3" fmla="*/ 3106512 h 3108956"/>
              <a:gd name="connsiteX4" fmla="*/ 2432364 w 3082038"/>
              <a:gd name="connsiteY4" fmla="*/ 2893588 h 3108956"/>
              <a:gd name="connsiteX5" fmla="*/ 2988956 w 3082038"/>
              <a:gd name="connsiteY5" fmla="*/ 2130974 h 3108956"/>
              <a:gd name="connsiteX6" fmla="*/ 3068469 w 3082038"/>
              <a:gd name="connsiteY6" fmla="*/ 1673774 h 3108956"/>
              <a:gd name="connsiteX7" fmla="*/ 2974985 w 3082038"/>
              <a:gd name="connsiteY7" fmla="*/ 1075206 h 3108956"/>
              <a:gd name="connsiteX8" fmla="*/ 2094434 w 3082038"/>
              <a:gd name="connsiteY8" fmla="*/ 149774 h 3108956"/>
              <a:gd name="connsiteX9" fmla="*/ 1345686 w 3082038"/>
              <a:gd name="connsiteY9" fmla="*/ 4000 h 3108956"/>
              <a:gd name="connsiteX10" fmla="*/ 683078 w 3082038"/>
              <a:gd name="connsiteY10" fmla="*/ 143148 h 3108956"/>
              <a:gd name="connsiteX0" fmla="*/ 683078 w 3082038"/>
              <a:gd name="connsiteY0" fmla="*/ 137480 h 3103288"/>
              <a:gd name="connsiteX1" fmla="*/ 27856 w 3082038"/>
              <a:gd name="connsiteY1" fmla="*/ 1442817 h 3103288"/>
              <a:gd name="connsiteX2" fmla="*/ 265470 w 3082038"/>
              <a:gd name="connsiteY2" fmla="*/ 2541178 h 3103288"/>
              <a:gd name="connsiteX3" fmla="*/ 1545645 w 3082038"/>
              <a:gd name="connsiteY3" fmla="*/ 3100844 h 3103288"/>
              <a:gd name="connsiteX4" fmla="*/ 2432364 w 3082038"/>
              <a:gd name="connsiteY4" fmla="*/ 2887920 h 3103288"/>
              <a:gd name="connsiteX5" fmla="*/ 2988956 w 3082038"/>
              <a:gd name="connsiteY5" fmla="*/ 2125306 h 3103288"/>
              <a:gd name="connsiteX6" fmla="*/ 3068469 w 3082038"/>
              <a:gd name="connsiteY6" fmla="*/ 1668106 h 3103288"/>
              <a:gd name="connsiteX7" fmla="*/ 2974985 w 3082038"/>
              <a:gd name="connsiteY7" fmla="*/ 1069538 h 3103288"/>
              <a:gd name="connsiteX8" fmla="*/ 2094434 w 3082038"/>
              <a:gd name="connsiteY8" fmla="*/ 144106 h 3103288"/>
              <a:gd name="connsiteX9" fmla="*/ 683078 w 3082038"/>
              <a:gd name="connsiteY9" fmla="*/ 137480 h 3103288"/>
              <a:gd name="connsiteX0" fmla="*/ 683078 w 3082038"/>
              <a:gd name="connsiteY0" fmla="*/ 137480 h 3103288"/>
              <a:gd name="connsiteX1" fmla="*/ 27856 w 3082038"/>
              <a:gd name="connsiteY1" fmla="*/ 1442817 h 3103288"/>
              <a:gd name="connsiteX2" fmla="*/ 265470 w 3082038"/>
              <a:gd name="connsiteY2" fmla="*/ 2541178 h 3103288"/>
              <a:gd name="connsiteX3" fmla="*/ 1545645 w 3082038"/>
              <a:gd name="connsiteY3" fmla="*/ 3100844 h 3103288"/>
              <a:gd name="connsiteX4" fmla="*/ 2432364 w 3082038"/>
              <a:gd name="connsiteY4" fmla="*/ 2887920 h 3103288"/>
              <a:gd name="connsiteX5" fmla="*/ 3068469 w 3082038"/>
              <a:gd name="connsiteY5" fmla="*/ 1668106 h 3103288"/>
              <a:gd name="connsiteX6" fmla="*/ 2974985 w 3082038"/>
              <a:gd name="connsiteY6" fmla="*/ 1069538 h 3103288"/>
              <a:gd name="connsiteX7" fmla="*/ 2094434 w 3082038"/>
              <a:gd name="connsiteY7" fmla="*/ 144106 h 3103288"/>
              <a:gd name="connsiteX8" fmla="*/ 683078 w 3082038"/>
              <a:gd name="connsiteY8" fmla="*/ 137480 h 3103288"/>
              <a:gd name="connsiteX0" fmla="*/ 683078 w 2980867"/>
              <a:gd name="connsiteY0" fmla="*/ 137480 h 3121480"/>
              <a:gd name="connsiteX1" fmla="*/ 27856 w 2980867"/>
              <a:gd name="connsiteY1" fmla="*/ 1442817 h 3121480"/>
              <a:gd name="connsiteX2" fmla="*/ 265470 w 2980867"/>
              <a:gd name="connsiteY2" fmla="*/ 2541178 h 3121480"/>
              <a:gd name="connsiteX3" fmla="*/ 1545645 w 2980867"/>
              <a:gd name="connsiteY3" fmla="*/ 3100844 h 3121480"/>
              <a:gd name="connsiteX4" fmla="*/ 2432364 w 2980867"/>
              <a:gd name="connsiteY4" fmla="*/ 2887920 h 3121480"/>
              <a:gd name="connsiteX5" fmla="*/ 2974985 w 2980867"/>
              <a:gd name="connsiteY5" fmla="*/ 1069538 h 3121480"/>
              <a:gd name="connsiteX6" fmla="*/ 2094434 w 2980867"/>
              <a:gd name="connsiteY6" fmla="*/ 144106 h 3121480"/>
              <a:gd name="connsiteX7" fmla="*/ 683078 w 2980867"/>
              <a:gd name="connsiteY7" fmla="*/ 137480 h 3121480"/>
              <a:gd name="connsiteX0" fmla="*/ 683078 w 2992555"/>
              <a:gd name="connsiteY0" fmla="*/ 137480 h 3103288"/>
              <a:gd name="connsiteX1" fmla="*/ 27856 w 2992555"/>
              <a:gd name="connsiteY1" fmla="*/ 1442817 h 3103288"/>
              <a:gd name="connsiteX2" fmla="*/ 265470 w 2992555"/>
              <a:gd name="connsiteY2" fmla="*/ 2541178 h 3103288"/>
              <a:gd name="connsiteX3" fmla="*/ 1545645 w 2992555"/>
              <a:gd name="connsiteY3" fmla="*/ 3100844 h 3103288"/>
              <a:gd name="connsiteX4" fmla="*/ 2593572 w 2992555"/>
              <a:gd name="connsiteY4" fmla="*/ 2617316 h 3103288"/>
              <a:gd name="connsiteX5" fmla="*/ 2974985 w 2992555"/>
              <a:gd name="connsiteY5" fmla="*/ 1069538 h 3103288"/>
              <a:gd name="connsiteX6" fmla="*/ 2094434 w 2992555"/>
              <a:gd name="connsiteY6" fmla="*/ 144106 h 3103288"/>
              <a:gd name="connsiteX7" fmla="*/ 683078 w 2992555"/>
              <a:gd name="connsiteY7" fmla="*/ 137480 h 3103288"/>
              <a:gd name="connsiteX0" fmla="*/ 663919 w 2973396"/>
              <a:gd name="connsiteY0" fmla="*/ 130849 h 3096776"/>
              <a:gd name="connsiteX1" fmla="*/ 31428 w 2973396"/>
              <a:gd name="connsiteY1" fmla="*/ 1337983 h 3096776"/>
              <a:gd name="connsiteX2" fmla="*/ 246311 w 2973396"/>
              <a:gd name="connsiteY2" fmla="*/ 2534547 h 3096776"/>
              <a:gd name="connsiteX3" fmla="*/ 1526486 w 2973396"/>
              <a:gd name="connsiteY3" fmla="*/ 3094213 h 3096776"/>
              <a:gd name="connsiteX4" fmla="*/ 2574413 w 2973396"/>
              <a:gd name="connsiteY4" fmla="*/ 2610685 h 3096776"/>
              <a:gd name="connsiteX5" fmla="*/ 2955826 w 2973396"/>
              <a:gd name="connsiteY5" fmla="*/ 1062907 h 3096776"/>
              <a:gd name="connsiteX6" fmla="*/ 2075275 w 2973396"/>
              <a:gd name="connsiteY6" fmla="*/ 137475 h 3096776"/>
              <a:gd name="connsiteX7" fmla="*/ 663919 w 2973396"/>
              <a:gd name="connsiteY7" fmla="*/ 130849 h 3096776"/>
              <a:gd name="connsiteX0" fmla="*/ 458657 w 2768134"/>
              <a:gd name="connsiteY0" fmla="*/ 130849 h 3096776"/>
              <a:gd name="connsiteX1" fmla="*/ 41049 w 2768134"/>
              <a:gd name="connsiteY1" fmla="*/ 2534547 h 3096776"/>
              <a:gd name="connsiteX2" fmla="*/ 1321224 w 2768134"/>
              <a:gd name="connsiteY2" fmla="*/ 3094213 h 3096776"/>
              <a:gd name="connsiteX3" fmla="*/ 2369151 w 2768134"/>
              <a:gd name="connsiteY3" fmla="*/ 2610685 h 3096776"/>
              <a:gd name="connsiteX4" fmla="*/ 2750564 w 2768134"/>
              <a:gd name="connsiteY4" fmla="*/ 1062907 h 3096776"/>
              <a:gd name="connsiteX5" fmla="*/ 1870013 w 2768134"/>
              <a:gd name="connsiteY5" fmla="*/ 137475 h 3096776"/>
              <a:gd name="connsiteX6" fmla="*/ 458657 w 2768134"/>
              <a:gd name="connsiteY6" fmla="*/ 130849 h 3096776"/>
              <a:gd name="connsiteX0" fmla="*/ 675582 w 2985059"/>
              <a:gd name="connsiteY0" fmla="*/ 181114 h 3145530"/>
              <a:gd name="connsiteX1" fmla="*/ 27575 w 2985059"/>
              <a:gd name="connsiteY1" fmla="*/ 2111874 h 3145530"/>
              <a:gd name="connsiteX2" fmla="*/ 1538149 w 2985059"/>
              <a:gd name="connsiteY2" fmla="*/ 3144478 h 3145530"/>
              <a:gd name="connsiteX3" fmla="*/ 2586076 w 2985059"/>
              <a:gd name="connsiteY3" fmla="*/ 2660950 h 3145530"/>
              <a:gd name="connsiteX4" fmla="*/ 2967489 w 2985059"/>
              <a:gd name="connsiteY4" fmla="*/ 1113172 h 3145530"/>
              <a:gd name="connsiteX5" fmla="*/ 2086938 w 2985059"/>
              <a:gd name="connsiteY5" fmla="*/ 187740 h 3145530"/>
              <a:gd name="connsiteX6" fmla="*/ 675582 w 2985059"/>
              <a:gd name="connsiteY6" fmla="*/ 181114 h 3145530"/>
              <a:gd name="connsiteX0" fmla="*/ 675582 w 2967491"/>
              <a:gd name="connsiteY0" fmla="*/ 181114 h 3145530"/>
              <a:gd name="connsiteX1" fmla="*/ 27575 w 2967491"/>
              <a:gd name="connsiteY1" fmla="*/ 2111874 h 3145530"/>
              <a:gd name="connsiteX2" fmla="*/ 1538149 w 2967491"/>
              <a:gd name="connsiteY2" fmla="*/ 3144478 h 3145530"/>
              <a:gd name="connsiteX3" fmla="*/ 2967489 w 2967491"/>
              <a:gd name="connsiteY3" fmla="*/ 1113172 h 3145530"/>
              <a:gd name="connsiteX4" fmla="*/ 2086938 w 2967491"/>
              <a:gd name="connsiteY4" fmla="*/ 187740 h 3145530"/>
              <a:gd name="connsiteX5" fmla="*/ 675582 w 2967491"/>
              <a:gd name="connsiteY5" fmla="*/ 181114 h 3145530"/>
              <a:gd name="connsiteX0" fmla="*/ 675582 w 2947582"/>
              <a:gd name="connsiteY0" fmla="*/ 181114 h 3145530"/>
              <a:gd name="connsiteX1" fmla="*/ 27575 w 2947582"/>
              <a:gd name="connsiteY1" fmla="*/ 2111874 h 3145530"/>
              <a:gd name="connsiteX2" fmla="*/ 1538149 w 2947582"/>
              <a:gd name="connsiteY2" fmla="*/ 3144478 h 3145530"/>
              <a:gd name="connsiteX3" fmla="*/ 2947579 w 2947582"/>
              <a:gd name="connsiteY3" fmla="*/ 1549533 h 3145530"/>
              <a:gd name="connsiteX4" fmla="*/ 2086938 w 2947582"/>
              <a:gd name="connsiteY4" fmla="*/ 187740 h 3145530"/>
              <a:gd name="connsiteX5" fmla="*/ 675582 w 2947582"/>
              <a:gd name="connsiteY5" fmla="*/ 181114 h 3145530"/>
              <a:gd name="connsiteX0" fmla="*/ 462543 w 2984386"/>
              <a:gd name="connsiteY0" fmla="*/ 451202 h 3006857"/>
              <a:gd name="connsiteX1" fmla="*/ 64384 w 2984386"/>
              <a:gd name="connsiteY1" fmla="*/ 1972992 h 3006857"/>
              <a:gd name="connsiteX2" fmla="*/ 1574958 w 2984386"/>
              <a:gd name="connsiteY2" fmla="*/ 3005596 h 3006857"/>
              <a:gd name="connsiteX3" fmla="*/ 2984388 w 2984386"/>
              <a:gd name="connsiteY3" fmla="*/ 1410651 h 3006857"/>
              <a:gd name="connsiteX4" fmla="*/ 2123747 w 2984386"/>
              <a:gd name="connsiteY4" fmla="*/ 48858 h 3006857"/>
              <a:gd name="connsiteX5" fmla="*/ 462543 w 2984386"/>
              <a:gd name="connsiteY5" fmla="*/ 451202 h 3006857"/>
              <a:gd name="connsiteX0" fmla="*/ 462543 w 3030594"/>
              <a:gd name="connsiteY0" fmla="*/ 451202 h 3006857"/>
              <a:gd name="connsiteX1" fmla="*/ 64384 w 3030594"/>
              <a:gd name="connsiteY1" fmla="*/ 1972992 h 3006857"/>
              <a:gd name="connsiteX2" fmla="*/ 1574958 w 3030594"/>
              <a:gd name="connsiteY2" fmla="*/ 3005596 h 3006857"/>
              <a:gd name="connsiteX3" fmla="*/ 3030593 w 3030594"/>
              <a:gd name="connsiteY3" fmla="*/ 1598935 h 3006857"/>
              <a:gd name="connsiteX4" fmla="*/ 2123747 w 3030594"/>
              <a:gd name="connsiteY4" fmla="*/ 48858 h 3006857"/>
              <a:gd name="connsiteX5" fmla="*/ 462543 w 3030594"/>
              <a:gd name="connsiteY5" fmla="*/ 451202 h 3006857"/>
              <a:gd name="connsiteX0" fmla="*/ 462543 w 3031074"/>
              <a:gd name="connsiteY0" fmla="*/ 451202 h 3006857"/>
              <a:gd name="connsiteX1" fmla="*/ 64384 w 3031074"/>
              <a:gd name="connsiteY1" fmla="*/ 1972992 h 3006857"/>
              <a:gd name="connsiteX2" fmla="*/ 1574958 w 3031074"/>
              <a:gd name="connsiteY2" fmla="*/ 3005596 h 3006857"/>
              <a:gd name="connsiteX3" fmla="*/ 3030593 w 3031074"/>
              <a:gd name="connsiteY3" fmla="*/ 1598935 h 3006857"/>
              <a:gd name="connsiteX4" fmla="*/ 2123747 w 3031074"/>
              <a:gd name="connsiteY4" fmla="*/ 48858 h 3006857"/>
              <a:gd name="connsiteX5" fmla="*/ 462543 w 3031074"/>
              <a:gd name="connsiteY5" fmla="*/ 451202 h 3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1074" h="3006857">
                <a:moveTo>
                  <a:pt x="462543" y="451202"/>
                </a:moveTo>
                <a:cubicBezTo>
                  <a:pt x="119316" y="771891"/>
                  <a:pt x="-121018" y="1547260"/>
                  <a:pt x="64384" y="1972992"/>
                </a:cubicBezTo>
                <a:cubicBezTo>
                  <a:pt x="249786" y="2398724"/>
                  <a:pt x="939518" y="3039079"/>
                  <a:pt x="1574958" y="3005596"/>
                </a:cubicBezTo>
                <a:cubicBezTo>
                  <a:pt x="2064944" y="2839146"/>
                  <a:pt x="2939128" y="2091725"/>
                  <a:pt x="3030593" y="1598935"/>
                </a:cubicBezTo>
                <a:cubicBezTo>
                  <a:pt x="3051333" y="958659"/>
                  <a:pt x="2395297" y="227392"/>
                  <a:pt x="2123747" y="48858"/>
                </a:cubicBezTo>
                <a:cubicBezTo>
                  <a:pt x="1741762" y="-106485"/>
                  <a:pt x="805770" y="130513"/>
                  <a:pt x="462543" y="45120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83B7A7F-047E-CE1B-F285-C1E2827A9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9515" y="3438627"/>
            <a:ext cx="1784721" cy="1888725"/>
            <a:chOff x="247501" y="3192554"/>
            <a:chExt cx="1784721" cy="188872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C79E94-CF6A-65B4-61DC-EABCC7E1A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069679">
              <a:off x="247501" y="3192554"/>
              <a:ext cx="1784721" cy="1888725"/>
            </a:xfrm>
            <a:custGeom>
              <a:avLst/>
              <a:gdLst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3003582 w 5421466"/>
                <a:gd name="connsiteY39" fmla="*/ 5026451 h 7017706"/>
                <a:gd name="connsiteX40" fmla="*/ 2315426 w 5421466"/>
                <a:gd name="connsiteY40" fmla="*/ 5092438 h 7017706"/>
                <a:gd name="connsiteX41" fmla="*/ 1495294 w 5421466"/>
                <a:gd name="connsiteY41" fmla="*/ 4922756 h 7017706"/>
                <a:gd name="connsiteX42" fmla="*/ 760003 w 5421466"/>
                <a:gd name="connsiteY42" fmla="*/ 4187465 h 7017706"/>
                <a:gd name="connsiteX43" fmla="*/ 260382 w 5421466"/>
                <a:gd name="connsiteY43" fmla="*/ 3291919 h 7017706"/>
                <a:gd name="connsiteX44" fmla="*/ 5859 w 5421466"/>
                <a:gd name="connsiteY44" fmla="*/ 2924273 h 7017706"/>
                <a:gd name="connsiteX45" fmla="*/ 109554 w 5421466"/>
                <a:gd name="connsiteY45" fmla="*/ 3518162 h 7017706"/>
                <a:gd name="connsiteX46" fmla="*/ 420638 w 5421466"/>
                <a:gd name="connsiteY46" fmla="*/ 4922756 h 7017706"/>
                <a:gd name="connsiteX47" fmla="*/ 910832 w 5421466"/>
                <a:gd name="connsiteY47" fmla="*/ 5544925 h 7017706"/>
                <a:gd name="connsiteX48" fmla="*/ 1523574 w 5421466"/>
                <a:gd name="connsiteY48" fmla="*/ 5761741 h 7017706"/>
                <a:gd name="connsiteX49" fmla="*/ 2287145 w 5421466"/>
                <a:gd name="connsiteY49" fmla="*/ 5724034 h 7017706"/>
                <a:gd name="connsiteX50" fmla="*/ 3720020 w 5421466"/>
                <a:gd name="connsiteY50" fmla="*/ 5516644 h 7017706"/>
                <a:gd name="connsiteX51" fmla="*/ 3701166 w 5421466"/>
                <a:gd name="connsiteY51" fmla="*/ 5563778 h 7017706"/>
                <a:gd name="connsiteX52" fmla="*/ 3503203 w 5421466"/>
                <a:gd name="connsiteY52" fmla="*/ 6129387 h 7017706"/>
                <a:gd name="connsiteX53" fmla="*/ 3456069 w 5421466"/>
                <a:gd name="connsiteY53" fmla="*/ 6091679 h 7017706"/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2315426 w 5421466"/>
                <a:gd name="connsiteY39" fmla="*/ 5092438 h 7017706"/>
                <a:gd name="connsiteX40" fmla="*/ 1495294 w 5421466"/>
                <a:gd name="connsiteY40" fmla="*/ 4922756 h 7017706"/>
                <a:gd name="connsiteX41" fmla="*/ 760003 w 5421466"/>
                <a:gd name="connsiteY41" fmla="*/ 4187465 h 7017706"/>
                <a:gd name="connsiteX42" fmla="*/ 260382 w 5421466"/>
                <a:gd name="connsiteY42" fmla="*/ 3291919 h 7017706"/>
                <a:gd name="connsiteX43" fmla="*/ 5859 w 5421466"/>
                <a:gd name="connsiteY43" fmla="*/ 2924273 h 7017706"/>
                <a:gd name="connsiteX44" fmla="*/ 109554 w 5421466"/>
                <a:gd name="connsiteY44" fmla="*/ 3518162 h 7017706"/>
                <a:gd name="connsiteX45" fmla="*/ 420638 w 5421466"/>
                <a:gd name="connsiteY45" fmla="*/ 4922756 h 7017706"/>
                <a:gd name="connsiteX46" fmla="*/ 910832 w 5421466"/>
                <a:gd name="connsiteY46" fmla="*/ 5544925 h 7017706"/>
                <a:gd name="connsiteX47" fmla="*/ 1523574 w 5421466"/>
                <a:gd name="connsiteY47" fmla="*/ 5761741 h 7017706"/>
                <a:gd name="connsiteX48" fmla="*/ 2287145 w 5421466"/>
                <a:gd name="connsiteY48" fmla="*/ 5724034 h 7017706"/>
                <a:gd name="connsiteX49" fmla="*/ 3720020 w 5421466"/>
                <a:gd name="connsiteY49" fmla="*/ 5516644 h 7017706"/>
                <a:gd name="connsiteX50" fmla="*/ 3701166 w 5421466"/>
                <a:gd name="connsiteY50" fmla="*/ 5563778 h 7017706"/>
                <a:gd name="connsiteX51" fmla="*/ 3503203 w 5421466"/>
                <a:gd name="connsiteY51" fmla="*/ 6129387 h 7017706"/>
                <a:gd name="connsiteX52" fmla="*/ 3456069 w 5421466"/>
                <a:gd name="connsiteY52" fmla="*/ 6091679 h 7017706"/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2315426 w 5421466"/>
                <a:gd name="connsiteY39" fmla="*/ 5092438 h 7017706"/>
                <a:gd name="connsiteX40" fmla="*/ 1495294 w 5421466"/>
                <a:gd name="connsiteY40" fmla="*/ 4922756 h 7017706"/>
                <a:gd name="connsiteX41" fmla="*/ 760003 w 5421466"/>
                <a:gd name="connsiteY41" fmla="*/ 4187465 h 7017706"/>
                <a:gd name="connsiteX42" fmla="*/ 260382 w 5421466"/>
                <a:gd name="connsiteY42" fmla="*/ 3291919 h 7017706"/>
                <a:gd name="connsiteX43" fmla="*/ 5859 w 5421466"/>
                <a:gd name="connsiteY43" fmla="*/ 2924273 h 7017706"/>
                <a:gd name="connsiteX44" fmla="*/ 109554 w 5421466"/>
                <a:gd name="connsiteY44" fmla="*/ 3518162 h 7017706"/>
                <a:gd name="connsiteX45" fmla="*/ 420638 w 5421466"/>
                <a:gd name="connsiteY45" fmla="*/ 4922756 h 7017706"/>
                <a:gd name="connsiteX46" fmla="*/ 910832 w 5421466"/>
                <a:gd name="connsiteY46" fmla="*/ 5544925 h 7017706"/>
                <a:gd name="connsiteX47" fmla="*/ 1523574 w 5421466"/>
                <a:gd name="connsiteY47" fmla="*/ 5761741 h 7017706"/>
                <a:gd name="connsiteX48" fmla="*/ 2287145 w 5421466"/>
                <a:gd name="connsiteY48" fmla="*/ 5724034 h 7017706"/>
                <a:gd name="connsiteX49" fmla="*/ 3720020 w 5421466"/>
                <a:gd name="connsiteY49" fmla="*/ 5516644 h 7017706"/>
                <a:gd name="connsiteX50" fmla="*/ 3701166 w 5421466"/>
                <a:gd name="connsiteY50" fmla="*/ 5563778 h 7017706"/>
                <a:gd name="connsiteX51" fmla="*/ 3503203 w 5421466"/>
                <a:gd name="connsiteY51" fmla="*/ 6129387 h 7017706"/>
                <a:gd name="connsiteX52" fmla="*/ 3456069 w 5421466"/>
                <a:gd name="connsiteY52" fmla="*/ 6091679 h 7017706"/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2315426 w 5421466"/>
                <a:gd name="connsiteY39" fmla="*/ 5092438 h 7017706"/>
                <a:gd name="connsiteX40" fmla="*/ 1495294 w 5421466"/>
                <a:gd name="connsiteY40" fmla="*/ 4922756 h 7017706"/>
                <a:gd name="connsiteX41" fmla="*/ 760003 w 5421466"/>
                <a:gd name="connsiteY41" fmla="*/ 4187465 h 7017706"/>
                <a:gd name="connsiteX42" fmla="*/ 260382 w 5421466"/>
                <a:gd name="connsiteY42" fmla="*/ 3291919 h 7017706"/>
                <a:gd name="connsiteX43" fmla="*/ 5859 w 5421466"/>
                <a:gd name="connsiteY43" fmla="*/ 2924273 h 7017706"/>
                <a:gd name="connsiteX44" fmla="*/ 109554 w 5421466"/>
                <a:gd name="connsiteY44" fmla="*/ 3518162 h 7017706"/>
                <a:gd name="connsiteX45" fmla="*/ 420638 w 5421466"/>
                <a:gd name="connsiteY45" fmla="*/ 4922756 h 7017706"/>
                <a:gd name="connsiteX46" fmla="*/ 910832 w 5421466"/>
                <a:gd name="connsiteY46" fmla="*/ 5544925 h 7017706"/>
                <a:gd name="connsiteX47" fmla="*/ 1523574 w 5421466"/>
                <a:gd name="connsiteY47" fmla="*/ 5761741 h 7017706"/>
                <a:gd name="connsiteX48" fmla="*/ 2287145 w 5421466"/>
                <a:gd name="connsiteY48" fmla="*/ 5724034 h 7017706"/>
                <a:gd name="connsiteX49" fmla="*/ 3609909 w 5421466"/>
                <a:gd name="connsiteY49" fmla="*/ 5516644 h 7017706"/>
                <a:gd name="connsiteX50" fmla="*/ 3701166 w 5421466"/>
                <a:gd name="connsiteY50" fmla="*/ 5563778 h 7017706"/>
                <a:gd name="connsiteX51" fmla="*/ 3503203 w 5421466"/>
                <a:gd name="connsiteY51" fmla="*/ 6129387 h 7017706"/>
                <a:gd name="connsiteX52" fmla="*/ 3456069 w 5421466"/>
                <a:gd name="connsiteY52" fmla="*/ 6091679 h 7017706"/>
                <a:gd name="connsiteX0" fmla="*/ 3418362 w 5421466"/>
                <a:gd name="connsiteY0" fmla="*/ 6148240 h 6148240"/>
                <a:gd name="connsiteX1" fmla="*/ 4455310 w 5421466"/>
                <a:gd name="connsiteY1" fmla="*/ 6044545 h 6148240"/>
                <a:gd name="connsiteX2" fmla="*/ 4455310 w 5421466"/>
                <a:gd name="connsiteY2" fmla="*/ 6035119 h 6148240"/>
                <a:gd name="connsiteX3" fmla="*/ 4172506 w 5421466"/>
                <a:gd name="connsiteY3" fmla="*/ 5431803 h 6148240"/>
                <a:gd name="connsiteX4" fmla="*/ 4181933 w 5421466"/>
                <a:gd name="connsiteY4" fmla="*/ 5337535 h 6148240"/>
                <a:gd name="connsiteX5" fmla="*/ 4596712 w 5421466"/>
                <a:gd name="connsiteY5" fmla="*/ 4932183 h 6148240"/>
                <a:gd name="connsiteX6" fmla="*/ 5058626 w 5421466"/>
                <a:gd name="connsiteY6" fmla="*/ 3800966 h 6148240"/>
                <a:gd name="connsiteX7" fmla="*/ 5416844 w 5421466"/>
                <a:gd name="connsiteY7" fmla="*/ 2735737 h 6148240"/>
                <a:gd name="connsiteX8" fmla="*/ 5209455 w 5421466"/>
                <a:gd name="connsiteY8" fmla="*/ 2801725 h 6148240"/>
                <a:gd name="connsiteX9" fmla="*/ 4493017 w 5421466"/>
                <a:gd name="connsiteY9" fmla="*/ 3169370 h 6148240"/>
                <a:gd name="connsiteX10" fmla="*/ 3691739 w 5421466"/>
                <a:gd name="connsiteY10" fmla="*/ 4074343 h 6148240"/>
                <a:gd name="connsiteX11" fmla="*/ 3757727 w 5421466"/>
                <a:gd name="connsiteY11" fmla="*/ 3546442 h 6148240"/>
                <a:gd name="connsiteX12" fmla="*/ 4087665 w 5421466"/>
                <a:gd name="connsiteY12" fmla="*/ 2009873 h 6148240"/>
                <a:gd name="connsiteX13" fmla="*/ 4285628 w 5421466"/>
                <a:gd name="connsiteY13" fmla="*/ 1302863 h 6148240"/>
                <a:gd name="connsiteX14" fmla="*/ 4313908 w 5421466"/>
                <a:gd name="connsiteY14" fmla="*/ 963498 h 6148240"/>
                <a:gd name="connsiteX15" fmla="*/ 4049958 w 5421466"/>
                <a:gd name="connsiteY15" fmla="*/ 1199168 h 6148240"/>
                <a:gd name="connsiteX16" fmla="*/ 3569191 w 5421466"/>
                <a:gd name="connsiteY16" fmla="*/ 1840191 h 6148240"/>
                <a:gd name="connsiteX17" fmla="*/ 3408935 w 5421466"/>
                <a:gd name="connsiteY17" fmla="*/ 2349238 h 6148240"/>
                <a:gd name="connsiteX18" fmla="*/ 3324094 w 5421466"/>
                <a:gd name="connsiteY18" fmla="*/ 3518162 h 6148240"/>
                <a:gd name="connsiteX19" fmla="*/ 3267533 w 5421466"/>
                <a:gd name="connsiteY19" fmla="*/ 4093197 h 6148240"/>
                <a:gd name="connsiteX20" fmla="*/ 3267533 w 5421466"/>
                <a:gd name="connsiteY20" fmla="*/ 3885807 h 6148240"/>
                <a:gd name="connsiteX21" fmla="*/ 3069570 w 5421466"/>
                <a:gd name="connsiteY21" fmla="*/ 3188224 h 6148240"/>
                <a:gd name="connsiteX22" fmla="*/ 2428547 w 5421466"/>
                <a:gd name="connsiteY22" fmla="*/ 1604521 h 6148240"/>
                <a:gd name="connsiteX23" fmla="*/ 2042048 w 5421466"/>
                <a:gd name="connsiteY23" fmla="*/ 680694 h 6148240"/>
                <a:gd name="connsiteX24" fmla="*/ 1976061 w 5421466"/>
                <a:gd name="connsiteY24" fmla="*/ 237634 h 6148240"/>
                <a:gd name="connsiteX25" fmla="*/ 1853512 w 5421466"/>
                <a:gd name="connsiteY25" fmla="*/ 1964 h 6148240"/>
                <a:gd name="connsiteX26" fmla="*/ 1674403 w 5421466"/>
                <a:gd name="connsiteY26" fmla="*/ 360183 h 6148240"/>
                <a:gd name="connsiteX27" fmla="*/ 1504721 w 5421466"/>
                <a:gd name="connsiteY27" fmla="*/ 1415985 h 6148240"/>
                <a:gd name="connsiteX28" fmla="*/ 1919500 w 5421466"/>
                <a:gd name="connsiteY28" fmla="*/ 2745164 h 6148240"/>
                <a:gd name="connsiteX29" fmla="*/ 2503962 w 5421466"/>
                <a:gd name="connsiteY29" fmla="*/ 3885807 h 6148240"/>
                <a:gd name="connsiteX30" fmla="*/ 2343706 w 5421466"/>
                <a:gd name="connsiteY30" fmla="*/ 3734978 h 6148240"/>
                <a:gd name="connsiteX31" fmla="*/ 1259624 w 5421466"/>
                <a:gd name="connsiteY31" fmla="*/ 2566055 h 6148240"/>
                <a:gd name="connsiteX32" fmla="*/ 760003 w 5421466"/>
                <a:gd name="connsiteY32" fmla="*/ 2019300 h 6148240"/>
                <a:gd name="connsiteX33" fmla="*/ 213248 w 5421466"/>
                <a:gd name="connsiteY33" fmla="*/ 1510253 h 6148240"/>
                <a:gd name="connsiteX34" fmla="*/ 213248 w 5421466"/>
                <a:gd name="connsiteY34" fmla="*/ 1642228 h 6148240"/>
                <a:gd name="connsiteX35" fmla="*/ 694015 w 5421466"/>
                <a:gd name="connsiteY35" fmla="*/ 2980834 h 6148240"/>
                <a:gd name="connsiteX36" fmla="*/ 1287904 w 5421466"/>
                <a:gd name="connsiteY36" fmla="*/ 4102624 h 6148240"/>
                <a:gd name="connsiteX37" fmla="*/ 2042048 w 5421466"/>
                <a:gd name="connsiteY37" fmla="*/ 4715366 h 6148240"/>
                <a:gd name="connsiteX38" fmla="*/ 2984729 w 5421466"/>
                <a:gd name="connsiteY38" fmla="*/ 5026451 h 6148240"/>
                <a:gd name="connsiteX39" fmla="*/ 2315426 w 5421466"/>
                <a:gd name="connsiteY39" fmla="*/ 5092438 h 6148240"/>
                <a:gd name="connsiteX40" fmla="*/ 1495294 w 5421466"/>
                <a:gd name="connsiteY40" fmla="*/ 4922756 h 6148240"/>
                <a:gd name="connsiteX41" fmla="*/ 760003 w 5421466"/>
                <a:gd name="connsiteY41" fmla="*/ 4187465 h 6148240"/>
                <a:gd name="connsiteX42" fmla="*/ 260382 w 5421466"/>
                <a:gd name="connsiteY42" fmla="*/ 3291919 h 6148240"/>
                <a:gd name="connsiteX43" fmla="*/ 5859 w 5421466"/>
                <a:gd name="connsiteY43" fmla="*/ 2924273 h 6148240"/>
                <a:gd name="connsiteX44" fmla="*/ 109554 w 5421466"/>
                <a:gd name="connsiteY44" fmla="*/ 3518162 h 6148240"/>
                <a:gd name="connsiteX45" fmla="*/ 420638 w 5421466"/>
                <a:gd name="connsiteY45" fmla="*/ 4922756 h 6148240"/>
                <a:gd name="connsiteX46" fmla="*/ 910832 w 5421466"/>
                <a:gd name="connsiteY46" fmla="*/ 5544925 h 6148240"/>
                <a:gd name="connsiteX47" fmla="*/ 1523574 w 5421466"/>
                <a:gd name="connsiteY47" fmla="*/ 5761741 h 6148240"/>
                <a:gd name="connsiteX48" fmla="*/ 2287145 w 5421466"/>
                <a:gd name="connsiteY48" fmla="*/ 5724034 h 6148240"/>
                <a:gd name="connsiteX49" fmla="*/ 3609909 w 5421466"/>
                <a:gd name="connsiteY49" fmla="*/ 5516644 h 6148240"/>
                <a:gd name="connsiteX50" fmla="*/ 3701166 w 5421466"/>
                <a:gd name="connsiteY50" fmla="*/ 5563778 h 6148240"/>
                <a:gd name="connsiteX51" fmla="*/ 3503203 w 5421466"/>
                <a:gd name="connsiteY51" fmla="*/ 6129387 h 6148240"/>
                <a:gd name="connsiteX0" fmla="*/ 4455310 w 5421466"/>
                <a:gd name="connsiteY0" fmla="*/ 6044545 h 6129387"/>
                <a:gd name="connsiteX1" fmla="*/ 4455310 w 5421466"/>
                <a:gd name="connsiteY1" fmla="*/ 6035119 h 6129387"/>
                <a:gd name="connsiteX2" fmla="*/ 4172506 w 5421466"/>
                <a:gd name="connsiteY2" fmla="*/ 5431803 h 6129387"/>
                <a:gd name="connsiteX3" fmla="*/ 4181933 w 5421466"/>
                <a:gd name="connsiteY3" fmla="*/ 5337535 h 6129387"/>
                <a:gd name="connsiteX4" fmla="*/ 4596712 w 5421466"/>
                <a:gd name="connsiteY4" fmla="*/ 4932183 h 6129387"/>
                <a:gd name="connsiteX5" fmla="*/ 5058626 w 5421466"/>
                <a:gd name="connsiteY5" fmla="*/ 3800966 h 6129387"/>
                <a:gd name="connsiteX6" fmla="*/ 5416844 w 5421466"/>
                <a:gd name="connsiteY6" fmla="*/ 2735737 h 6129387"/>
                <a:gd name="connsiteX7" fmla="*/ 5209455 w 5421466"/>
                <a:gd name="connsiteY7" fmla="*/ 2801725 h 6129387"/>
                <a:gd name="connsiteX8" fmla="*/ 4493017 w 5421466"/>
                <a:gd name="connsiteY8" fmla="*/ 3169370 h 6129387"/>
                <a:gd name="connsiteX9" fmla="*/ 3691739 w 5421466"/>
                <a:gd name="connsiteY9" fmla="*/ 4074343 h 6129387"/>
                <a:gd name="connsiteX10" fmla="*/ 3757727 w 5421466"/>
                <a:gd name="connsiteY10" fmla="*/ 3546442 h 6129387"/>
                <a:gd name="connsiteX11" fmla="*/ 4087665 w 5421466"/>
                <a:gd name="connsiteY11" fmla="*/ 2009873 h 6129387"/>
                <a:gd name="connsiteX12" fmla="*/ 4285628 w 5421466"/>
                <a:gd name="connsiteY12" fmla="*/ 1302863 h 6129387"/>
                <a:gd name="connsiteX13" fmla="*/ 4313908 w 5421466"/>
                <a:gd name="connsiteY13" fmla="*/ 963498 h 6129387"/>
                <a:gd name="connsiteX14" fmla="*/ 4049958 w 5421466"/>
                <a:gd name="connsiteY14" fmla="*/ 1199168 h 6129387"/>
                <a:gd name="connsiteX15" fmla="*/ 3569191 w 5421466"/>
                <a:gd name="connsiteY15" fmla="*/ 1840191 h 6129387"/>
                <a:gd name="connsiteX16" fmla="*/ 3408935 w 5421466"/>
                <a:gd name="connsiteY16" fmla="*/ 2349238 h 6129387"/>
                <a:gd name="connsiteX17" fmla="*/ 3324094 w 5421466"/>
                <a:gd name="connsiteY17" fmla="*/ 3518162 h 6129387"/>
                <a:gd name="connsiteX18" fmla="*/ 3267533 w 5421466"/>
                <a:gd name="connsiteY18" fmla="*/ 4093197 h 6129387"/>
                <a:gd name="connsiteX19" fmla="*/ 3267533 w 5421466"/>
                <a:gd name="connsiteY19" fmla="*/ 3885807 h 6129387"/>
                <a:gd name="connsiteX20" fmla="*/ 3069570 w 5421466"/>
                <a:gd name="connsiteY20" fmla="*/ 3188224 h 6129387"/>
                <a:gd name="connsiteX21" fmla="*/ 2428547 w 5421466"/>
                <a:gd name="connsiteY21" fmla="*/ 1604521 h 6129387"/>
                <a:gd name="connsiteX22" fmla="*/ 2042048 w 5421466"/>
                <a:gd name="connsiteY22" fmla="*/ 680694 h 6129387"/>
                <a:gd name="connsiteX23" fmla="*/ 1976061 w 5421466"/>
                <a:gd name="connsiteY23" fmla="*/ 237634 h 6129387"/>
                <a:gd name="connsiteX24" fmla="*/ 1853512 w 5421466"/>
                <a:gd name="connsiteY24" fmla="*/ 1964 h 6129387"/>
                <a:gd name="connsiteX25" fmla="*/ 1674403 w 5421466"/>
                <a:gd name="connsiteY25" fmla="*/ 360183 h 6129387"/>
                <a:gd name="connsiteX26" fmla="*/ 1504721 w 5421466"/>
                <a:gd name="connsiteY26" fmla="*/ 1415985 h 6129387"/>
                <a:gd name="connsiteX27" fmla="*/ 1919500 w 5421466"/>
                <a:gd name="connsiteY27" fmla="*/ 2745164 h 6129387"/>
                <a:gd name="connsiteX28" fmla="*/ 2503962 w 5421466"/>
                <a:gd name="connsiteY28" fmla="*/ 3885807 h 6129387"/>
                <a:gd name="connsiteX29" fmla="*/ 2343706 w 5421466"/>
                <a:gd name="connsiteY29" fmla="*/ 3734978 h 6129387"/>
                <a:gd name="connsiteX30" fmla="*/ 1259624 w 5421466"/>
                <a:gd name="connsiteY30" fmla="*/ 2566055 h 6129387"/>
                <a:gd name="connsiteX31" fmla="*/ 760003 w 5421466"/>
                <a:gd name="connsiteY31" fmla="*/ 2019300 h 6129387"/>
                <a:gd name="connsiteX32" fmla="*/ 213248 w 5421466"/>
                <a:gd name="connsiteY32" fmla="*/ 1510253 h 6129387"/>
                <a:gd name="connsiteX33" fmla="*/ 213248 w 5421466"/>
                <a:gd name="connsiteY33" fmla="*/ 1642228 h 6129387"/>
                <a:gd name="connsiteX34" fmla="*/ 694015 w 5421466"/>
                <a:gd name="connsiteY34" fmla="*/ 2980834 h 6129387"/>
                <a:gd name="connsiteX35" fmla="*/ 1287904 w 5421466"/>
                <a:gd name="connsiteY35" fmla="*/ 4102624 h 6129387"/>
                <a:gd name="connsiteX36" fmla="*/ 2042048 w 5421466"/>
                <a:gd name="connsiteY36" fmla="*/ 4715366 h 6129387"/>
                <a:gd name="connsiteX37" fmla="*/ 2984729 w 5421466"/>
                <a:gd name="connsiteY37" fmla="*/ 5026451 h 6129387"/>
                <a:gd name="connsiteX38" fmla="*/ 2315426 w 5421466"/>
                <a:gd name="connsiteY38" fmla="*/ 5092438 h 6129387"/>
                <a:gd name="connsiteX39" fmla="*/ 1495294 w 5421466"/>
                <a:gd name="connsiteY39" fmla="*/ 4922756 h 6129387"/>
                <a:gd name="connsiteX40" fmla="*/ 760003 w 5421466"/>
                <a:gd name="connsiteY40" fmla="*/ 4187465 h 6129387"/>
                <a:gd name="connsiteX41" fmla="*/ 260382 w 5421466"/>
                <a:gd name="connsiteY41" fmla="*/ 3291919 h 6129387"/>
                <a:gd name="connsiteX42" fmla="*/ 5859 w 5421466"/>
                <a:gd name="connsiteY42" fmla="*/ 2924273 h 6129387"/>
                <a:gd name="connsiteX43" fmla="*/ 109554 w 5421466"/>
                <a:gd name="connsiteY43" fmla="*/ 3518162 h 6129387"/>
                <a:gd name="connsiteX44" fmla="*/ 420638 w 5421466"/>
                <a:gd name="connsiteY44" fmla="*/ 4922756 h 6129387"/>
                <a:gd name="connsiteX45" fmla="*/ 910832 w 5421466"/>
                <a:gd name="connsiteY45" fmla="*/ 5544925 h 6129387"/>
                <a:gd name="connsiteX46" fmla="*/ 1523574 w 5421466"/>
                <a:gd name="connsiteY46" fmla="*/ 5761741 h 6129387"/>
                <a:gd name="connsiteX47" fmla="*/ 2287145 w 5421466"/>
                <a:gd name="connsiteY47" fmla="*/ 5724034 h 6129387"/>
                <a:gd name="connsiteX48" fmla="*/ 3609909 w 5421466"/>
                <a:gd name="connsiteY48" fmla="*/ 5516644 h 6129387"/>
                <a:gd name="connsiteX49" fmla="*/ 3701166 w 5421466"/>
                <a:gd name="connsiteY49" fmla="*/ 5563778 h 6129387"/>
                <a:gd name="connsiteX50" fmla="*/ 3503203 w 5421466"/>
                <a:gd name="connsiteY50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181933 w 5421466"/>
                <a:gd name="connsiteY2" fmla="*/ 5337535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67533 w 5421466"/>
                <a:gd name="connsiteY18" fmla="*/ 3885807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03962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67533 w 5421466"/>
                <a:gd name="connsiteY18" fmla="*/ 3885807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03962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03962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884193 w 5421466"/>
                <a:gd name="connsiteY36" fmla="*/ 5019270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884193 w 5421466"/>
                <a:gd name="connsiteY36" fmla="*/ 5019270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69964 w 5421466"/>
                <a:gd name="connsiteY0" fmla="*/ 6067991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69964 w 5421466"/>
                <a:gd name="connsiteY0" fmla="*/ 6067991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287145 w 5421466"/>
                <a:gd name="connsiteY46" fmla="*/ 5724034 h 6199726"/>
                <a:gd name="connsiteX47" fmla="*/ 3609909 w 5421466"/>
                <a:gd name="connsiteY47" fmla="*/ 5516644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287145 w 5421466"/>
                <a:gd name="connsiteY46" fmla="*/ 5724034 h 6199726"/>
                <a:gd name="connsiteX47" fmla="*/ 3609909 w 5421466"/>
                <a:gd name="connsiteY47" fmla="*/ 5516644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609909 w 5421466"/>
                <a:gd name="connsiteY47" fmla="*/ 5516644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483886 w 5421466"/>
                <a:gd name="connsiteY47" fmla="*/ 5540090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483886 w 5421466"/>
                <a:gd name="connsiteY47" fmla="*/ 5540090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483886 w 5421466"/>
                <a:gd name="connsiteY47" fmla="*/ 5540090 h 6199726"/>
                <a:gd name="connsiteX48" fmla="*/ 3704096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362"/>
                <a:gd name="connsiteY0" fmla="*/ 6067991 h 6199726"/>
                <a:gd name="connsiteX1" fmla="*/ 4204745 w 5421362"/>
                <a:gd name="connsiteY1" fmla="*/ 5516795 h 6199726"/>
                <a:gd name="connsiteX2" fmla="*/ 4281733 w 5421362"/>
                <a:gd name="connsiteY2" fmla="*/ 5237444 h 6199726"/>
                <a:gd name="connsiteX3" fmla="*/ 4631881 w 5421362"/>
                <a:gd name="connsiteY3" fmla="*/ 4847191 h 6199726"/>
                <a:gd name="connsiteX4" fmla="*/ 5058626 w 5421362"/>
                <a:gd name="connsiteY4" fmla="*/ 3800966 h 6199726"/>
                <a:gd name="connsiteX5" fmla="*/ 5416844 w 5421362"/>
                <a:gd name="connsiteY5" fmla="*/ 2735737 h 6199726"/>
                <a:gd name="connsiteX6" fmla="*/ 5209455 w 5421362"/>
                <a:gd name="connsiteY6" fmla="*/ 2801725 h 6199726"/>
                <a:gd name="connsiteX7" fmla="*/ 4508837 w 5421362"/>
                <a:gd name="connsiteY7" fmla="*/ 3248470 h 6199726"/>
                <a:gd name="connsiteX8" fmla="*/ 3722857 w 5421362"/>
                <a:gd name="connsiteY8" fmla="*/ 4079130 h 6199726"/>
                <a:gd name="connsiteX9" fmla="*/ 3757727 w 5421362"/>
                <a:gd name="connsiteY9" fmla="*/ 3546442 h 6199726"/>
                <a:gd name="connsiteX10" fmla="*/ 4087665 w 5421362"/>
                <a:gd name="connsiteY10" fmla="*/ 2009873 h 6199726"/>
                <a:gd name="connsiteX11" fmla="*/ 4285628 w 5421362"/>
                <a:gd name="connsiteY11" fmla="*/ 1302863 h 6199726"/>
                <a:gd name="connsiteX12" fmla="*/ 4313908 w 5421362"/>
                <a:gd name="connsiteY12" fmla="*/ 963498 h 6199726"/>
                <a:gd name="connsiteX13" fmla="*/ 4049958 w 5421362"/>
                <a:gd name="connsiteY13" fmla="*/ 1199168 h 6199726"/>
                <a:gd name="connsiteX14" fmla="*/ 3569191 w 5421362"/>
                <a:gd name="connsiteY14" fmla="*/ 1840191 h 6199726"/>
                <a:gd name="connsiteX15" fmla="*/ 3408935 w 5421362"/>
                <a:gd name="connsiteY15" fmla="*/ 2349238 h 6199726"/>
                <a:gd name="connsiteX16" fmla="*/ 3324094 w 5421362"/>
                <a:gd name="connsiteY16" fmla="*/ 3518162 h 6199726"/>
                <a:gd name="connsiteX17" fmla="*/ 3267533 w 5421362"/>
                <a:gd name="connsiteY17" fmla="*/ 4093197 h 6199726"/>
                <a:gd name="connsiteX18" fmla="*/ 3224446 w 5421362"/>
                <a:gd name="connsiteY18" fmla="*/ 3852295 h 6199726"/>
                <a:gd name="connsiteX19" fmla="*/ 3069570 w 5421362"/>
                <a:gd name="connsiteY19" fmla="*/ 3188224 h 6199726"/>
                <a:gd name="connsiteX20" fmla="*/ 2428547 w 5421362"/>
                <a:gd name="connsiteY20" fmla="*/ 1604521 h 6199726"/>
                <a:gd name="connsiteX21" fmla="*/ 2042048 w 5421362"/>
                <a:gd name="connsiteY21" fmla="*/ 680694 h 6199726"/>
                <a:gd name="connsiteX22" fmla="*/ 1976061 w 5421362"/>
                <a:gd name="connsiteY22" fmla="*/ 237634 h 6199726"/>
                <a:gd name="connsiteX23" fmla="*/ 1853512 w 5421362"/>
                <a:gd name="connsiteY23" fmla="*/ 1964 h 6199726"/>
                <a:gd name="connsiteX24" fmla="*/ 1674403 w 5421362"/>
                <a:gd name="connsiteY24" fmla="*/ 360183 h 6199726"/>
                <a:gd name="connsiteX25" fmla="*/ 1504721 w 5421362"/>
                <a:gd name="connsiteY25" fmla="*/ 1415985 h 6199726"/>
                <a:gd name="connsiteX26" fmla="*/ 1919500 w 5421362"/>
                <a:gd name="connsiteY26" fmla="*/ 2745164 h 6199726"/>
                <a:gd name="connsiteX27" fmla="*/ 2525505 w 5421362"/>
                <a:gd name="connsiteY27" fmla="*/ 3885807 h 6199726"/>
                <a:gd name="connsiteX28" fmla="*/ 2343706 w 5421362"/>
                <a:gd name="connsiteY28" fmla="*/ 3734978 h 6199726"/>
                <a:gd name="connsiteX29" fmla="*/ 1259624 w 5421362"/>
                <a:gd name="connsiteY29" fmla="*/ 2566055 h 6199726"/>
                <a:gd name="connsiteX30" fmla="*/ 760003 w 5421362"/>
                <a:gd name="connsiteY30" fmla="*/ 2019300 h 6199726"/>
                <a:gd name="connsiteX31" fmla="*/ 213248 w 5421362"/>
                <a:gd name="connsiteY31" fmla="*/ 1510253 h 6199726"/>
                <a:gd name="connsiteX32" fmla="*/ 213248 w 5421362"/>
                <a:gd name="connsiteY32" fmla="*/ 1642228 h 6199726"/>
                <a:gd name="connsiteX33" fmla="*/ 694015 w 5421362"/>
                <a:gd name="connsiteY33" fmla="*/ 2980834 h 6199726"/>
                <a:gd name="connsiteX34" fmla="*/ 1287904 w 5421362"/>
                <a:gd name="connsiteY34" fmla="*/ 4102624 h 6199726"/>
                <a:gd name="connsiteX35" fmla="*/ 2042048 w 5421362"/>
                <a:gd name="connsiteY35" fmla="*/ 4715366 h 6199726"/>
                <a:gd name="connsiteX36" fmla="*/ 2771689 w 5421362"/>
                <a:gd name="connsiteY36" fmla="*/ 5012089 h 6199726"/>
                <a:gd name="connsiteX37" fmla="*/ 2315426 w 5421362"/>
                <a:gd name="connsiteY37" fmla="*/ 5092438 h 6199726"/>
                <a:gd name="connsiteX38" fmla="*/ 1495294 w 5421362"/>
                <a:gd name="connsiteY38" fmla="*/ 4922756 h 6199726"/>
                <a:gd name="connsiteX39" fmla="*/ 760003 w 5421362"/>
                <a:gd name="connsiteY39" fmla="*/ 4187465 h 6199726"/>
                <a:gd name="connsiteX40" fmla="*/ 260382 w 5421362"/>
                <a:gd name="connsiteY40" fmla="*/ 3291919 h 6199726"/>
                <a:gd name="connsiteX41" fmla="*/ 5859 w 5421362"/>
                <a:gd name="connsiteY41" fmla="*/ 2924273 h 6199726"/>
                <a:gd name="connsiteX42" fmla="*/ 109554 w 5421362"/>
                <a:gd name="connsiteY42" fmla="*/ 3518162 h 6199726"/>
                <a:gd name="connsiteX43" fmla="*/ 420638 w 5421362"/>
                <a:gd name="connsiteY43" fmla="*/ 4922756 h 6199726"/>
                <a:gd name="connsiteX44" fmla="*/ 910832 w 5421362"/>
                <a:gd name="connsiteY44" fmla="*/ 5544925 h 6199726"/>
                <a:gd name="connsiteX45" fmla="*/ 1523574 w 5421362"/>
                <a:gd name="connsiteY45" fmla="*/ 5761741 h 6199726"/>
                <a:gd name="connsiteX46" fmla="*/ 2336968 w 5421362"/>
                <a:gd name="connsiteY46" fmla="*/ 5729895 h 6199726"/>
                <a:gd name="connsiteX47" fmla="*/ 3483886 w 5421362"/>
                <a:gd name="connsiteY47" fmla="*/ 5540090 h 6199726"/>
                <a:gd name="connsiteX48" fmla="*/ 3704096 w 5421362"/>
                <a:gd name="connsiteY48" fmla="*/ 5581363 h 6199726"/>
                <a:gd name="connsiteX49" fmla="*/ 3506134 w 5421362"/>
                <a:gd name="connsiteY49" fmla="*/ 6199726 h 6199726"/>
                <a:gd name="connsiteX0" fmla="*/ 4469964 w 5421094"/>
                <a:gd name="connsiteY0" fmla="*/ 6067991 h 6199726"/>
                <a:gd name="connsiteX1" fmla="*/ 4204745 w 5421094"/>
                <a:gd name="connsiteY1" fmla="*/ 5516795 h 6199726"/>
                <a:gd name="connsiteX2" fmla="*/ 4281733 w 5421094"/>
                <a:gd name="connsiteY2" fmla="*/ 5237444 h 6199726"/>
                <a:gd name="connsiteX3" fmla="*/ 4631881 w 5421094"/>
                <a:gd name="connsiteY3" fmla="*/ 4847191 h 6199726"/>
                <a:gd name="connsiteX4" fmla="*/ 5058626 w 5421094"/>
                <a:gd name="connsiteY4" fmla="*/ 3800966 h 6199726"/>
                <a:gd name="connsiteX5" fmla="*/ 5416844 w 5421094"/>
                <a:gd name="connsiteY5" fmla="*/ 2735737 h 6199726"/>
                <a:gd name="connsiteX6" fmla="*/ 5209455 w 5421094"/>
                <a:gd name="connsiteY6" fmla="*/ 2801725 h 6199726"/>
                <a:gd name="connsiteX7" fmla="*/ 4553133 w 5421094"/>
                <a:gd name="connsiteY7" fmla="*/ 3267454 h 6199726"/>
                <a:gd name="connsiteX8" fmla="*/ 3722857 w 5421094"/>
                <a:gd name="connsiteY8" fmla="*/ 4079130 h 6199726"/>
                <a:gd name="connsiteX9" fmla="*/ 3757727 w 5421094"/>
                <a:gd name="connsiteY9" fmla="*/ 3546442 h 6199726"/>
                <a:gd name="connsiteX10" fmla="*/ 4087665 w 5421094"/>
                <a:gd name="connsiteY10" fmla="*/ 2009873 h 6199726"/>
                <a:gd name="connsiteX11" fmla="*/ 4285628 w 5421094"/>
                <a:gd name="connsiteY11" fmla="*/ 1302863 h 6199726"/>
                <a:gd name="connsiteX12" fmla="*/ 4313908 w 5421094"/>
                <a:gd name="connsiteY12" fmla="*/ 963498 h 6199726"/>
                <a:gd name="connsiteX13" fmla="*/ 4049958 w 5421094"/>
                <a:gd name="connsiteY13" fmla="*/ 1199168 h 6199726"/>
                <a:gd name="connsiteX14" fmla="*/ 3569191 w 5421094"/>
                <a:gd name="connsiteY14" fmla="*/ 1840191 h 6199726"/>
                <a:gd name="connsiteX15" fmla="*/ 3408935 w 5421094"/>
                <a:gd name="connsiteY15" fmla="*/ 2349238 h 6199726"/>
                <a:gd name="connsiteX16" fmla="*/ 3324094 w 5421094"/>
                <a:gd name="connsiteY16" fmla="*/ 3518162 h 6199726"/>
                <a:gd name="connsiteX17" fmla="*/ 3267533 w 5421094"/>
                <a:gd name="connsiteY17" fmla="*/ 4093197 h 6199726"/>
                <a:gd name="connsiteX18" fmla="*/ 3224446 w 5421094"/>
                <a:gd name="connsiteY18" fmla="*/ 3852295 h 6199726"/>
                <a:gd name="connsiteX19" fmla="*/ 3069570 w 5421094"/>
                <a:gd name="connsiteY19" fmla="*/ 3188224 h 6199726"/>
                <a:gd name="connsiteX20" fmla="*/ 2428547 w 5421094"/>
                <a:gd name="connsiteY20" fmla="*/ 1604521 h 6199726"/>
                <a:gd name="connsiteX21" fmla="*/ 2042048 w 5421094"/>
                <a:gd name="connsiteY21" fmla="*/ 680694 h 6199726"/>
                <a:gd name="connsiteX22" fmla="*/ 1976061 w 5421094"/>
                <a:gd name="connsiteY22" fmla="*/ 237634 h 6199726"/>
                <a:gd name="connsiteX23" fmla="*/ 1853512 w 5421094"/>
                <a:gd name="connsiteY23" fmla="*/ 1964 h 6199726"/>
                <a:gd name="connsiteX24" fmla="*/ 1674403 w 5421094"/>
                <a:gd name="connsiteY24" fmla="*/ 360183 h 6199726"/>
                <a:gd name="connsiteX25" fmla="*/ 1504721 w 5421094"/>
                <a:gd name="connsiteY25" fmla="*/ 1415985 h 6199726"/>
                <a:gd name="connsiteX26" fmla="*/ 1919500 w 5421094"/>
                <a:gd name="connsiteY26" fmla="*/ 2745164 h 6199726"/>
                <a:gd name="connsiteX27" fmla="*/ 2525505 w 5421094"/>
                <a:gd name="connsiteY27" fmla="*/ 3885807 h 6199726"/>
                <a:gd name="connsiteX28" fmla="*/ 2343706 w 5421094"/>
                <a:gd name="connsiteY28" fmla="*/ 3734978 h 6199726"/>
                <a:gd name="connsiteX29" fmla="*/ 1259624 w 5421094"/>
                <a:gd name="connsiteY29" fmla="*/ 2566055 h 6199726"/>
                <a:gd name="connsiteX30" fmla="*/ 760003 w 5421094"/>
                <a:gd name="connsiteY30" fmla="*/ 2019300 h 6199726"/>
                <a:gd name="connsiteX31" fmla="*/ 213248 w 5421094"/>
                <a:gd name="connsiteY31" fmla="*/ 1510253 h 6199726"/>
                <a:gd name="connsiteX32" fmla="*/ 213248 w 5421094"/>
                <a:gd name="connsiteY32" fmla="*/ 1642228 h 6199726"/>
                <a:gd name="connsiteX33" fmla="*/ 694015 w 5421094"/>
                <a:gd name="connsiteY33" fmla="*/ 2980834 h 6199726"/>
                <a:gd name="connsiteX34" fmla="*/ 1287904 w 5421094"/>
                <a:gd name="connsiteY34" fmla="*/ 4102624 h 6199726"/>
                <a:gd name="connsiteX35" fmla="*/ 2042048 w 5421094"/>
                <a:gd name="connsiteY35" fmla="*/ 4715366 h 6199726"/>
                <a:gd name="connsiteX36" fmla="*/ 2771689 w 5421094"/>
                <a:gd name="connsiteY36" fmla="*/ 5012089 h 6199726"/>
                <a:gd name="connsiteX37" fmla="*/ 2315426 w 5421094"/>
                <a:gd name="connsiteY37" fmla="*/ 5092438 h 6199726"/>
                <a:gd name="connsiteX38" fmla="*/ 1495294 w 5421094"/>
                <a:gd name="connsiteY38" fmla="*/ 4922756 h 6199726"/>
                <a:gd name="connsiteX39" fmla="*/ 760003 w 5421094"/>
                <a:gd name="connsiteY39" fmla="*/ 4187465 h 6199726"/>
                <a:gd name="connsiteX40" fmla="*/ 260382 w 5421094"/>
                <a:gd name="connsiteY40" fmla="*/ 3291919 h 6199726"/>
                <a:gd name="connsiteX41" fmla="*/ 5859 w 5421094"/>
                <a:gd name="connsiteY41" fmla="*/ 2924273 h 6199726"/>
                <a:gd name="connsiteX42" fmla="*/ 109554 w 5421094"/>
                <a:gd name="connsiteY42" fmla="*/ 3518162 h 6199726"/>
                <a:gd name="connsiteX43" fmla="*/ 420638 w 5421094"/>
                <a:gd name="connsiteY43" fmla="*/ 4922756 h 6199726"/>
                <a:gd name="connsiteX44" fmla="*/ 910832 w 5421094"/>
                <a:gd name="connsiteY44" fmla="*/ 5544925 h 6199726"/>
                <a:gd name="connsiteX45" fmla="*/ 1523574 w 5421094"/>
                <a:gd name="connsiteY45" fmla="*/ 5761741 h 6199726"/>
                <a:gd name="connsiteX46" fmla="*/ 2336968 w 5421094"/>
                <a:gd name="connsiteY46" fmla="*/ 5729895 h 6199726"/>
                <a:gd name="connsiteX47" fmla="*/ 3483886 w 5421094"/>
                <a:gd name="connsiteY47" fmla="*/ 5540090 h 6199726"/>
                <a:gd name="connsiteX48" fmla="*/ 3704096 w 5421094"/>
                <a:gd name="connsiteY48" fmla="*/ 5581363 h 6199726"/>
                <a:gd name="connsiteX49" fmla="*/ 3506134 w 5421094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22857 w 5426208"/>
                <a:gd name="connsiteY8" fmla="*/ 4079130 h 6199726"/>
                <a:gd name="connsiteX9" fmla="*/ 3757727 w 5426208"/>
                <a:gd name="connsiteY9" fmla="*/ 3546442 h 6199726"/>
                <a:gd name="connsiteX10" fmla="*/ 4087665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24094 w 5426208"/>
                <a:gd name="connsiteY16" fmla="*/ 3518162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22857 w 5426208"/>
                <a:gd name="connsiteY8" fmla="*/ 4079130 h 6199726"/>
                <a:gd name="connsiteX9" fmla="*/ 3757727 w 5426208"/>
                <a:gd name="connsiteY9" fmla="*/ 3546442 h 6199726"/>
                <a:gd name="connsiteX10" fmla="*/ 4087665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22857 w 5426208"/>
                <a:gd name="connsiteY8" fmla="*/ 4079130 h 6199726"/>
                <a:gd name="connsiteX9" fmla="*/ 3757727 w 5426208"/>
                <a:gd name="connsiteY9" fmla="*/ 3546442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35513 w 5426208"/>
                <a:gd name="connsiteY8" fmla="*/ 4101278 h 6199726"/>
                <a:gd name="connsiteX9" fmla="*/ 3757727 w 5426208"/>
                <a:gd name="connsiteY9" fmla="*/ 3546442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35513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224446 w 5426208"/>
                <a:gd name="connsiteY18" fmla="*/ 3852295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287203 w 5426208"/>
                <a:gd name="connsiteY16" fmla="*/ 3409262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465260 w 5426208"/>
                <a:gd name="connsiteY12" fmla="*/ 875787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287203 w 5426208"/>
                <a:gd name="connsiteY16" fmla="*/ 3409262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465260 w 5426208"/>
                <a:gd name="connsiteY12" fmla="*/ 875787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15002 w 5426208"/>
                <a:gd name="connsiteY27" fmla="*/ 377764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286298 w 5426208"/>
                <a:gd name="connsiteY27" fmla="*/ 3820319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425170 w 5426208"/>
                <a:gd name="connsiteY27" fmla="*/ 3979927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41484 w 5426208"/>
                <a:gd name="connsiteY27" fmla="*/ 4066317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321818 w 5426208"/>
                <a:gd name="connsiteY2" fmla="*/ 5223618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21818 w 5426208"/>
                <a:gd name="connsiteY2" fmla="*/ 5223618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4002122 w 5426208"/>
                <a:gd name="connsiteY9" fmla="*/ 3520509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4002122 w 5426208"/>
                <a:gd name="connsiteY9" fmla="*/ 3520509 h 6199726"/>
                <a:gd name="connsiteX10" fmla="*/ 4261463 w 5426208"/>
                <a:gd name="connsiteY10" fmla="*/ 1983295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4002122 w 5426208"/>
                <a:gd name="connsiteY9" fmla="*/ 3520509 h 6199726"/>
                <a:gd name="connsiteX10" fmla="*/ 4261463 w 5426208"/>
                <a:gd name="connsiteY10" fmla="*/ 1983295 h 6199726"/>
                <a:gd name="connsiteX11" fmla="*/ 4416873 w 5426208"/>
                <a:gd name="connsiteY11" fmla="*/ 1383755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391566 w 5426208"/>
                <a:gd name="connsiteY19" fmla="*/ 1651870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25505 w 5426208"/>
                <a:gd name="connsiteY26" fmla="*/ 3885812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25505 w 5426208"/>
                <a:gd name="connsiteY26" fmla="*/ 3885812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175214 w 5426208"/>
                <a:gd name="connsiteY36" fmla="*/ 500535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175214 w 5426208"/>
                <a:gd name="connsiteY36" fmla="*/ 5005357 h 6199731"/>
                <a:gd name="connsiteX37" fmla="*/ 1502268 w 5426208"/>
                <a:gd name="connsiteY37" fmla="*/ 4791324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175214 w 5426208"/>
                <a:gd name="connsiteY36" fmla="*/ 5005357 h 6199731"/>
                <a:gd name="connsiteX37" fmla="*/ 1502268 w 5426208"/>
                <a:gd name="connsiteY37" fmla="*/ 4791324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8369 h 6200104"/>
                <a:gd name="connsiteX1" fmla="*/ 4282215 w 5426208"/>
                <a:gd name="connsiteY1" fmla="*/ 5520614 h 6200104"/>
                <a:gd name="connsiteX2" fmla="*/ 4330110 w 5426208"/>
                <a:gd name="connsiteY2" fmla="*/ 5252555 h 6200104"/>
                <a:gd name="connsiteX3" fmla="*/ 4631881 w 5426208"/>
                <a:gd name="connsiteY3" fmla="*/ 4847569 h 6200104"/>
                <a:gd name="connsiteX4" fmla="*/ 5058626 w 5426208"/>
                <a:gd name="connsiteY4" fmla="*/ 3801344 h 6200104"/>
                <a:gd name="connsiteX5" fmla="*/ 5416844 w 5426208"/>
                <a:gd name="connsiteY5" fmla="*/ 2736115 h 6200104"/>
                <a:gd name="connsiteX6" fmla="*/ 5253752 w 5426208"/>
                <a:gd name="connsiteY6" fmla="*/ 2748315 h 6200104"/>
                <a:gd name="connsiteX7" fmla="*/ 4553133 w 5426208"/>
                <a:gd name="connsiteY7" fmla="*/ 3267832 h 6200104"/>
                <a:gd name="connsiteX8" fmla="*/ 3980892 w 5426208"/>
                <a:gd name="connsiteY8" fmla="*/ 4210985 h 6200104"/>
                <a:gd name="connsiteX9" fmla="*/ 4002122 w 5426208"/>
                <a:gd name="connsiteY9" fmla="*/ 3520887 h 6200104"/>
                <a:gd name="connsiteX10" fmla="*/ 4261463 w 5426208"/>
                <a:gd name="connsiteY10" fmla="*/ 1983673 h 6200104"/>
                <a:gd name="connsiteX11" fmla="*/ 4416873 w 5426208"/>
                <a:gd name="connsiteY11" fmla="*/ 1384133 h 6200104"/>
                <a:gd name="connsiteX12" fmla="*/ 4596120 w 5426208"/>
                <a:gd name="connsiteY12" fmla="*/ 925679 h 6200104"/>
                <a:gd name="connsiteX13" fmla="*/ 4049958 w 5426208"/>
                <a:gd name="connsiteY13" fmla="*/ 1199546 h 6200104"/>
                <a:gd name="connsiteX14" fmla="*/ 3488008 w 5426208"/>
                <a:gd name="connsiteY14" fmla="*/ 2315967 h 6200104"/>
                <a:gd name="connsiteX15" fmla="*/ 3287203 w 5426208"/>
                <a:gd name="connsiteY15" fmla="*/ 3409640 h 6200104"/>
                <a:gd name="connsiteX16" fmla="*/ 3292845 w 5426208"/>
                <a:gd name="connsiteY16" fmla="*/ 4093575 h 6200104"/>
                <a:gd name="connsiteX17" fmla="*/ 3192806 w 5426208"/>
                <a:gd name="connsiteY17" fmla="*/ 3843181 h 6200104"/>
                <a:gd name="connsiteX18" fmla="*/ 3006290 w 5426208"/>
                <a:gd name="connsiteY18" fmla="*/ 2973449 h 6200104"/>
                <a:gd name="connsiteX19" fmla="*/ 2437902 w 5426208"/>
                <a:gd name="connsiteY19" fmla="*/ 1629218 h 6200104"/>
                <a:gd name="connsiteX20" fmla="*/ 2116465 w 5426208"/>
                <a:gd name="connsiteY20" fmla="*/ 842913 h 6200104"/>
                <a:gd name="connsiteX21" fmla="*/ 1976061 w 5426208"/>
                <a:gd name="connsiteY21" fmla="*/ 238012 h 6200104"/>
                <a:gd name="connsiteX22" fmla="*/ 1853512 w 5426208"/>
                <a:gd name="connsiteY22" fmla="*/ 2342 h 6200104"/>
                <a:gd name="connsiteX23" fmla="*/ 1674403 w 5426208"/>
                <a:gd name="connsiteY23" fmla="*/ 360561 h 6200104"/>
                <a:gd name="connsiteX24" fmla="*/ 1504721 w 5426208"/>
                <a:gd name="connsiteY24" fmla="*/ 1416363 h 6200104"/>
                <a:gd name="connsiteX25" fmla="*/ 1919500 w 5426208"/>
                <a:gd name="connsiteY25" fmla="*/ 2745542 h 6200104"/>
                <a:gd name="connsiteX26" fmla="*/ 2511779 w 5426208"/>
                <a:gd name="connsiteY26" fmla="*/ 3913253 h 6200104"/>
                <a:gd name="connsiteX27" fmla="*/ 2507282 w 5426208"/>
                <a:gd name="connsiteY27" fmla="*/ 4079404 h 6200104"/>
                <a:gd name="connsiteX28" fmla="*/ 1259624 w 5426208"/>
                <a:gd name="connsiteY28" fmla="*/ 2566433 h 6200104"/>
                <a:gd name="connsiteX29" fmla="*/ 760003 w 5426208"/>
                <a:gd name="connsiteY29" fmla="*/ 2019678 h 6200104"/>
                <a:gd name="connsiteX30" fmla="*/ 213248 w 5426208"/>
                <a:gd name="connsiteY30" fmla="*/ 1510631 h 6200104"/>
                <a:gd name="connsiteX31" fmla="*/ 213248 w 5426208"/>
                <a:gd name="connsiteY31" fmla="*/ 1642606 h 6200104"/>
                <a:gd name="connsiteX32" fmla="*/ 694015 w 5426208"/>
                <a:gd name="connsiteY32" fmla="*/ 2981212 h 6200104"/>
                <a:gd name="connsiteX33" fmla="*/ 1253280 w 5426208"/>
                <a:gd name="connsiteY33" fmla="*/ 4011172 h 6200104"/>
                <a:gd name="connsiteX34" fmla="*/ 2015715 w 5426208"/>
                <a:gd name="connsiteY34" fmla="*/ 4652474 h 6200104"/>
                <a:gd name="connsiteX35" fmla="*/ 2631307 w 5426208"/>
                <a:gd name="connsiteY35" fmla="*/ 4974927 h 6200104"/>
                <a:gd name="connsiteX36" fmla="*/ 2175214 w 5426208"/>
                <a:gd name="connsiteY36" fmla="*/ 5005730 h 6200104"/>
                <a:gd name="connsiteX37" fmla="*/ 1502268 w 5426208"/>
                <a:gd name="connsiteY37" fmla="*/ 4791697 h 6200104"/>
                <a:gd name="connsiteX38" fmla="*/ 760003 w 5426208"/>
                <a:gd name="connsiteY38" fmla="*/ 4187843 h 6200104"/>
                <a:gd name="connsiteX39" fmla="*/ 260382 w 5426208"/>
                <a:gd name="connsiteY39" fmla="*/ 3292297 h 6200104"/>
                <a:gd name="connsiteX40" fmla="*/ 5859 w 5426208"/>
                <a:gd name="connsiteY40" fmla="*/ 2924651 h 6200104"/>
                <a:gd name="connsiteX41" fmla="*/ 109554 w 5426208"/>
                <a:gd name="connsiteY41" fmla="*/ 3518540 h 6200104"/>
                <a:gd name="connsiteX42" fmla="*/ 420638 w 5426208"/>
                <a:gd name="connsiteY42" fmla="*/ 4923134 h 6200104"/>
                <a:gd name="connsiteX43" fmla="*/ 967661 w 5426208"/>
                <a:gd name="connsiteY43" fmla="*/ 5506585 h 6200104"/>
                <a:gd name="connsiteX44" fmla="*/ 1523574 w 5426208"/>
                <a:gd name="connsiteY44" fmla="*/ 5762119 h 6200104"/>
                <a:gd name="connsiteX45" fmla="*/ 2471273 w 5426208"/>
                <a:gd name="connsiteY45" fmla="*/ 5842271 h 6200104"/>
                <a:gd name="connsiteX46" fmla="*/ 3384948 w 5426208"/>
                <a:gd name="connsiteY46" fmla="*/ 5645745 h 6200104"/>
                <a:gd name="connsiteX47" fmla="*/ 3500869 w 5426208"/>
                <a:gd name="connsiteY47" fmla="*/ 5718886 h 6200104"/>
                <a:gd name="connsiteX48" fmla="*/ 3506134 w 5426208"/>
                <a:gd name="connsiteY48" fmla="*/ 6200104 h 6200104"/>
                <a:gd name="connsiteX0" fmla="*/ 4469964 w 5426208"/>
                <a:gd name="connsiteY0" fmla="*/ 6083203 h 6214938"/>
                <a:gd name="connsiteX1" fmla="*/ 4282215 w 5426208"/>
                <a:gd name="connsiteY1" fmla="*/ 5535448 h 6214938"/>
                <a:gd name="connsiteX2" fmla="*/ 4330110 w 5426208"/>
                <a:gd name="connsiteY2" fmla="*/ 5267389 h 6214938"/>
                <a:gd name="connsiteX3" fmla="*/ 4631881 w 5426208"/>
                <a:gd name="connsiteY3" fmla="*/ 4862403 h 6214938"/>
                <a:gd name="connsiteX4" fmla="*/ 5058626 w 5426208"/>
                <a:gd name="connsiteY4" fmla="*/ 3816178 h 6214938"/>
                <a:gd name="connsiteX5" fmla="*/ 5416844 w 5426208"/>
                <a:gd name="connsiteY5" fmla="*/ 2750949 h 6214938"/>
                <a:gd name="connsiteX6" fmla="*/ 5253752 w 5426208"/>
                <a:gd name="connsiteY6" fmla="*/ 2763149 h 6214938"/>
                <a:gd name="connsiteX7" fmla="*/ 4553133 w 5426208"/>
                <a:gd name="connsiteY7" fmla="*/ 3282666 h 6214938"/>
                <a:gd name="connsiteX8" fmla="*/ 3980892 w 5426208"/>
                <a:gd name="connsiteY8" fmla="*/ 4225819 h 6214938"/>
                <a:gd name="connsiteX9" fmla="*/ 4002122 w 5426208"/>
                <a:gd name="connsiteY9" fmla="*/ 3535721 h 6214938"/>
                <a:gd name="connsiteX10" fmla="*/ 4261463 w 5426208"/>
                <a:gd name="connsiteY10" fmla="*/ 1998507 h 6214938"/>
                <a:gd name="connsiteX11" fmla="*/ 4416873 w 5426208"/>
                <a:gd name="connsiteY11" fmla="*/ 1398967 h 6214938"/>
                <a:gd name="connsiteX12" fmla="*/ 4596120 w 5426208"/>
                <a:gd name="connsiteY12" fmla="*/ 940513 h 6214938"/>
                <a:gd name="connsiteX13" fmla="*/ 4049958 w 5426208"/>
                <a:gd name="connsiteY13" fmla="*/ 1214380 h 6214938"/>
                <a:gd name="connsiteX14" fmla="*/ 3488008 w 5426208"/>
                <a:gd name="connsiteY14" fmla="*/ 2330801 h 6214938"/>
                <a:gd name="connsiteX15" fmla="*/ 3287203 w 5426208"/>
                <a:gd name="connsiteY15" fmla="*/ 3424474 h 6214938"/>
                <a:gd name="connsiteX16" fmla="*/ 3292845 w 5426208"/>
                <a:gd name="connsiteY16" fmla="*/ 4108409 h 6214938"/>
                <a:gd name="connsiteX17" fmla="*/ 3192806 w 5426208"/>
                <a:gd name="connsiteY17" fmla="*/ 3858015 h 6214938"/>
                <a:gd name="connsiteX18" fmla="*/ 3006290 w 5426208"/>
                <a:gd name="connsiteY18" fmla="*/ 2988283 h 6214938"/>
                <a:gd name="connsiteX19" fmla="*/ 2437902 w 5426208"/>
                <a:gd name="connsiteY19" fmla="*/ 1644052 h 6214938"/>
                <a:gd name="connsiteX20" fmla="*/ 2116465 w 5426208"/>
                <a:gd name="connsiteY20" fmla="*/ 857747 h 6214938"/>
                <a:gd name="connsiteX21" fmla="*/ 1976061 w 5426208"/>
                <a:gd name="connsiteY21" fmla="*/ 252846 h 6214938"/>
                <a:gd name="connsiteX22" fmla="*/ 1853512 w 5426208"/>
                <a:gd name="connsiteY22" fmla="*/ 17176 h 6214938"/>
                <a:gd name="connsiteX23" fmla="*/ 1612673 w 5426208"/>
                <a:gd name="connsiteY23" fmla="*/ 683202 h 6214938"/>
                <a:gd name="connsiteX24" fmla="*/ 1504721 w 5426208"/>
                <a:gd name="connsiteY24" fmla="*/ 1431197 h 6214938"/>
                <a:gd name="connsiteX25" fmla="*/ 1919500 w 5426208"/>
                <a:gd name="connsiteY25" fmla="*/ 2760376 h 6214938"/>
                <a:gd name="connsiteX26" fmla="*/ 2511779 w 5426208"/>
                <a:gd name="connsiteY26" fmla="*/ 3928087 h 6214938"/>
                <a:gd name="connsiteX27" fmla="*/ 2507282 w 5426208"/>
                <a:gd name="connsiteY27" fmla="*/ 4094238 h 6214938"/>
                <a:gd name="connsiteX28" fmla="*/ 1259624 w 5426208"/>
                <a:gd name="connsiteY28" fmla="*/ 2581267 h 6214938"/>
                <a:gd name="connsiteX29" fmla="*/ 760003 w 5426208"/>
                <a:gd name="connsiteY29" fmla="*/ 2034512 h 6214938"/>
                <a:gd name="connsiteX30" fmla="*/ 213248 w 5426208"/>
                <a:gd name="connsiteY30" fmla="*/ 1525465 h 6214938"/>
                <a:gd name="connsiteX31" fmla="*/ 213248 w 5426208"/>
                <a:gd name="connsiteY31" fmla="*/ 1657440 h 6214938"/>
                <a:gd name="connsiteX32" fmla="*/ 694015 w 5426208"/>
                <a:gd name="connsiteY32" fmla="*/ 2996046 h 6214938"/>
                <a:gd name="connsiteX33" fmla="*/ 1253280 w 5426208"/>
                <a:gd name="connsiteY33" fmla="*/ 4026006 h 6214938"/>
                <a:gd name="connsiteX34" fmla="*/ 2015715 w 5426208"/>
                <a:gd name="connsiteY34" fmla="*/ 4667308 h 6214938"/>
                <a:gd name="connsiteX35" fmla="*/ 2631307 w 5426208"/>
                <a:gd name="connsiteY35" fmla="*/ 4989761 h 6214938"/>
                <a:gd name="connsiteX36" fmla="*/ 2175214 w 5426208"/>
                <a:gd name="connsiteY36" fmla="*/ 5020564 h 6214938"/>
                <a:gd name="connsiteX37" fmla="*/ 1502268 w 5426208"/>
                <a:gd name="connsiteY37" fmla="*/ 4806531 h 6214938"/>
                <a:gd name="connsiteX38" fmla="*/ 760003 w 5426208"/>
                <a:gd name="connsiteY38" fmla="*/ 4202677 h 6214938"/>
                <a:gd name="connsiteX39" fmla="*/ 260382 w 5426208"/>
                <a:gd name="connsiteY39" fmla="*/ 3307131 h 6214938"/>
                <a:gd name="connsiteX40" fmla="*/ 5859 w 5426208"/>
                <a:gd name="connsiteY40" fmla="*/ 2939485 h 6214938"/>
                <a:gd name="connsiteX41" fmla="*/ 109554 w 5426208"/>
                <a:gd name="connsiteY41" fmla="*/ 3533374 h 6214938"/>
                <a:gd name="connsiteX42" fmla="*/ 420638 w 5426208"/>
                <a:gd name="connsiteY42" fmla="*/ 4937968 h 6214938"/>
                <a:gd name="connsiteX43" fmla="*/ 967661 w 5426208"/>
                <a:gd name="connsiteY43" fmla="*/ 5521419 h 6214938"/>
                <a:gd name="connsiteX44" fmla="*/ 1523574 w 5426208"/>
                <a:gd name="connsiteY44" fmla="*/ 5776953 h 6214938"/>
                <a:gd name="connsiteX45" fmla="*/ 2471273 w 5426208"/>
                <a:gd name="connsiteY45" fmla="*/ 5857105 h 6214938"/>
                <a:gd name="connsiteX46" fmla="*/ 3384948 w 5426208"/>
                <a:gd name="connsiteY46" fmla="*/ 5660579 h 6214938"/>
                <a:gd name="connsiteX47" fmla="*/ 3500869 w 5426208"/>
                <a:gd name="connsiteY47" fmla="*/ 5733720 h 6214938"/>
                <a:gd name="connsiteX48" fmla="*/ 3506134 w 5426208"/>
                <a:gd name="connsiteY48" fmla="*/ 6214938 h 6214938"/>
                <a:gd name="connsiteX0" fmla="*/ 4469964 w 5426208"/>
                <a:gd name="connsiteY0" fmla="*/ 6068032 h 6199767"/>
                <a:gd name="connsiteX1" fmla="*/ 4282215 w 5426208"/>
                <a:gd name="connsiteY1" fmla="*/ 5520277 h 6199767"/>
                <a:gd name="connsiteX2" fmla="*/ 4330110 w 5426208"/>
                <a:gd name="connsiteY2" fmla="*/ 5252218 h 6199767"/>
                <a:gd name="connsiteX3" fmla="*/ 4631881 w 5426208"/>
                <a:gd name="connsiteY3" fmla="*/ 4847232 h 6199767"/>
                <a:gd name="connsiteX4" fmla="*/ 5058626 w 5426208"/>
                <a:gd name="connsiteY4" fmla="*/ 3801007 h 6199767"/>
                <a:gd name="connsiteX5" fmla="*/ 5416844 w 5426208"/>
                <a:gd name="connsiteY5" fmla="*/ 2735778 h 6199767"/>
                <a:gd name="connsiteX6" fmla="*/ 5253752 w 5426208"/>
                <a:gd name="connsiteY6" fmla="*/ 2747978 h 6199767"/>
                <a:gd name="connsiteX7" fmla="*/ 4553133 w 5426208"/>
                <a:gd name="connsiteY7" fmla="*/ 3267495 h 6199767"/>
                <a:gd name="connsiteX8" fmla="*/ 3980892 w 5426208"/>
                <a:gd name="connsiteY8" fmla="*/ 4210648 h 6199767"/>
                <a:gd name="connsiteX9" fmla="*/ 4002122 w 5426208"/>
                <a:gd name="connsiteY9" fmla="*/ 3520550 h 6199767"/>
                <a:gd name="connsiteX10" fmla="*/ 4261463 w 5426208"/>
                <a:gd name="connsiteY10" fmla="*/ 1983336 h 6199767"/>
                <a:gd name="connsiteX11" fmla="*/ 4416873 w 5426208"/>
                <a:gd name="connsiteY11" fmla="*/ 1383796 h 6199767"/>
                <a:gd name="connsiteX12" fmla="*/ 4596120 w 5426208"/>
                <a:gd name="connsiteY12" fmla="*/ 925342 h 6199767"/>
                <a:gd name="connsiteX13" fmla="*/ 4049958 w 5426208"/>
                <a:gd name="connsiteY13" fmla="*/ 1199209 h 6199767"/>
                <a:gd name="connsiteX14" fmla="*/ 3488008 w 5426208"/>
                <a:gd name="connsiteY14" fmla="*/ 2315630 h 6199767"/>
                <a:gd name="connsiteX15" fmla="*/ 3287203 w 5426208"/>
                <a:gd name="connsiteY15" fmla="*/ 3409303 h 6199767"/>
                <a:gd name="connsiteX16" fmla="*/ 3292845 w 5426208"/>
                <a:gd name="connsiteY16" fmla="*/ 4093238 h 6199767"/>
                <a:gd name="connsiteX17" fmla="*/ 3192806 w 5426208"/>
                <a:gd name="connsiteY17" fmla="*/ 3842844 h 6199767"/>
                <a:gd name="connsiteX18" fmla="*/ 3006290 w 5426208"/>
                <a:gd name="connsiteY18" fmla="*/ 2973112 h 6199767"/>
                <a:gd name="connsiteX19" fmla="*/ 2437902 w 5426208"/>
                <a:gd name="connsiteY19" fmla="*/ 1628881 h 6199767"/>
                <a:gd name="connsiteX20" fmla="*/ 2116465 w 5426208"/>
                <a:gd name="connsiteY20" fmla="*/ 842576 h 6199767"/>
                <a:gd name="connsiteX21" fmla="*/ 1945144 w 5426208"/>
                <a:gd name="connsiteY21" fmla="*/ 474671 h 6199767"/>
                <a:gd name="connsiteX22" fmla="*/ 1853512 w 5426208"/>
                <a:gd name="connsiteY22" fmla="*/ 2005 h 6199767"/>
                <a:gd name="connsiteX23" fmla="*/ 1612673 w 5426208"/>
                <a:gd name="connsiteY23" fmla="*/ 668031 h 6199767"/>
                <a:gd name="connsiteX24" fmla="*/ 1504721 w 5426208"/>
                <a:gd name="connsiteY24" fmla="*/ 1416026 h 6199767"/>
                <a:gd name="connsiteX25" fmla="*/ 1919500 w 5426208"/>
                <a:gd name="connsiteY25" fmla="*/ 2745205 h 6199767"/>
                <a:gd name="connsiteX26" fmla="*/ 2511779 w 5426208"/>
                <a:gd name="connsiteY26" fmla="*/ 3912916 h 6199767"/>
                <a:gd name="connsiteX27" fmla="*/ 2507282 w 5426208"/>
                <a:gd name="connsiteY27" fmla="*/ 4079067 h 6199767"/>
                <a:gd name="connsiteX28" fmla="*/ 1259624 w 5426208"/>
                <a:gd name="connsiteY28" fmla="*/ 2566096 h 6199767"/>
                <a:gd name="connsiteX29" fmla="*/ 760003 w 5426208"/>
                <a:gd name="connsiteY29" fmla="*/ 2019341 h 6199767"/>
                <a:gd name="connsiteX30" fmla="*/ 213248 w 5426208"/>
                <a:gd name="connsiteY30" fmla="*/ 1510294 h 6199767"/>
                <a:gd name="connsiteX31" fmla="*/ 213248 w 5426208"/>
                <a:gd name="connsiteY31" fmla="*/ 1642269 h 6199767"/>
                <a:gd name="connsiteX32" fmla="*/ 694015 w 5426208"/>
                <a:gd name="connsiteY32" fmla="*/ 2980875 h 6199767"/>
                <a:gd name="connsiteX33" fmla="*/ 1253280 w 5426208"/>
                <a:gd name="connsiteY33" fmla="*/ 4010835 h 6199767"/>
                <a:gd name="connsiteX34" fmla="*/ 2015715 w 5426208"/>
                <a:gd name="connsiteY34" fmla="*/ 4652137 h 6199767"/>
                <a:gd name="connsiteX35" fmla="*/ 2631307 w 5426208"/>
                <a:gd name="connsiteY35" fmla="*/ 4974590 h 6199767"/>
                <a:gd name="connsiteX36" fmla="*/ 2175214 w 5426208"/>
                <a:gd name="connsiteY36" fmla="*/ 5005393 h 6199767"/>
                <a:gd name="connsiteX37" fmla="*/ 1502268 w 5426208"/>
                <a:gd name="connsiteY37" fmla="*/ 4791360 h 6199767"/>
                <a:gd name="connsiteX38" fmla="*/ 760003 w 5426208"/>
                <a:gd name="connsiteY38" fmla="*/ 4187506 h 6199767"/>
                <a:gd name="connsiteX39" fmla="*/ 260382 w 5426208"/>
                <a:gd name="connsiteY39" fmla="*/ 3291960 h 6199767"/>
                <a:gd name="connsiteX40" fmla="*/ 5859 w 5426208"/>
                <a:gd name="connsiteY40" fmla="*/ 2924314 h 6199767"/>
                <a:gd name="connsiteX41" fmla="*/ 109554 w 5426208"/>
                <a:gd name="connsiteY41" fmla="*/ 3518203 h 6199767"/>
                <a:gd name="connsiteX42" fmla="*/ 420638 w 5426208"/>
                <a:gd name="connsiteY42" fmla="*/ 4922797 h 6199767"/>
                <a:gd name="connsiteX43" fmla="*/ 967661 w 5426208"/>
                <a:gd name="connsiteY43" fmla="*/ 5506248 h 6199767"/>
                <a:gd name="connsiteX44" fmla="*/ 1523574 w 5426208"/>
                <a:gd name="connsiteY44" fmla="*/ 5761782 h 6199767"/>
                <a:gd name="connsiteX45" fmla="*/ 2471273 w 5426208"/>
                <a:gd name="connsiteY45" fmla="*/ 5841934 h 6199767"/>
                <a:gd name="connsiteX46" fmla="*/ 3384948 w 5426208"/>
                <a:gd name="connsiteY46" fmla="*/ 5645408 h 6199767"/>
                <a:gd name="connsiteX47" fmla="*/ 3500869 w 5426208"/>
                <a:gd name="connsiteY47" fmla="*/ 5718549 h 6199767"/>
                <a:gd name="connsiteX48" fmla="*/ 3506134 w 5426208"/>
                <a:gd name="connsiteY48" fmla="*/ 6199767 h 6199767"/>
                <a:gd name="connsiteX0" fmla="*/ 4469964 w 5426208"/>
                <a:gd name="connsiteY0" fmla="*/ 5783028 h 5914763"/>
                <a:gd name="connsiteX1" fmla="*/ 4282215 w 5426208"/>
                <a:gd name="connsiteY1" fmla="*/ 5235273 h 5914763"/>
                <a:gd name="connsiteX2" fmla="*/ 4330110 w 5426208"/>
                <a:gd name="connsiteY2" fmla="*/ 4967214 h 5914763"/>
                <a:gd name="connsiteX3" fmla="*/ 4631881 w 5426208"/>
                <a:gd name="connsiteY3" fmla="*/ 4562228 h 5914763"/>
                <a:gd name="connsiteX4" fmla="*/ 5058626 w 5426208"/>
                <a:gd name="connsiteY4" fmla="*/ 3516003 h 5914763"/>
                <a:gd name="connsiteX5" fmla="*/ 5416844 w 5426208"/>
                <a:gd name="connsiteY5" fmla="*/ 2450774 h 5914763"/>
                <a:gd name="connsiteX6" fmla="*/ 5253752 w 5426208"/>
                <a:gd name="connsiteY6" fmla="*/ 2462974 h 5914763"/>
                <a:gd name="connsiteX7" fmla="*/ 4553133 w 5426208"/>
                <a:gd name="connsiteY7" fmla="*/ 2982491 h 5914763"/>
                <a:gd name="connsiteX8" fmla="*/ 3980892 w 5426208"/>
                <a:gd name="connsiteY8" fmla="*/ 3925644 h 5914763"/>
                <a:gd name="connsiteX9" fmla="*/ 4002122 w 5426208"/>
                <a:gd name="connsiteY9" fmla="*/ 3235546 h 5914763"/>
                <a:gd name="connsiteX10" fmla="*/ 4261463 w 5426208"/>
                <a:gd name="connsiteY10" fmla="*/ 1698332 h 5914763"/>
                <a:gd name="connsiteX11" fmla="*/ 4416873 w 5426208"/>
                <a:gd name="connsiteY11" fmla="*/ 1098792 h 5914763"/>
                <a:gd name="connsiteX12" fmla="*/ 4596120 w 5426208"/>
                <a:gd name="connsiteY12" fmla="*/ 640338 h 5914763"/>
                <a:gd name="connsiteX13" fmla="*/ 4049958 w 5426208"/>
                <a:gd name="connsiteY13" fmla="*/ 914205 h 5914763"/>
                <a:gd name="connsiteX14" fmla="*/ 3488008 w 5426208"/>
                <a:gd name="connsiteY14" fmla="*/ 2030626 h 5914763"/>
                <a:gd name="connsiteX15" fmla="*/ 3287203 w 5426208"/>
                <a:gd name="connsiteY15" fmla="*/ 3124299 h 5914763"/>
                <a:gd name="connsiteX16" fmla="*/ 3292845 w 5426208"/>
                <a:gd name="connsiteY16" fmla="*/ 3808234 h 5914763"/>
                <a:gd name="connsiteX17" fmla="*/ 3192806 w 5426208"/>
                <a:gd name="connsiteY17" fmla="*/ 3557840 h 5914763"/>
                <a:gd name="connsiteX18" fmla="*/ 3006290 w 5426208"/>
                <a:gd name="connsiteY18" fmla="*/ 2688108 h 5914763"/>
                <a:gd name="connsiteX19" fmla="*/ 2437902 w 5426208"/>
                <a:gd name="connsiteY19" fmla="*/ 1343877 h 5914763"/>
                <a:gd name="connsiteX20" fmla="*/ 2116465 w 5426208"/>
                <a:gd name="connsiteY20" fmla="*/ 557572 h 5914763"/>
                <a:gd name="connsiteX21" fmla="*/ 1945144 w 5426208"/>
                <a:gd name="connsiteY21" fmla="*/ 189667 h 5914763"/>
                <a:gd name="connsiteX22" fmla="*/ 1791527 w 5426208"/>
                <a:gd name="connsiteY22" fmla="*/ 5193 h 5914763"/>
                <a:gd name="connsiteX23" fmla="*/ 1612673 w 5426208"/>
                <a:gd name="connsiteY23" fmla="*/ 383027 h 5914763"/>
                <a:gd name="connsiteX24" fmla="*/ 1504721 w 5426208"/>
                <a:gd name="connsiteY24" fmla="*/ 1131022 h 5914763"/>
                <a:gd name="connsiteX25" fmla="*/ 1919500 w 5426208"/>
                <a:gd name="connsiteY25" fmla="*/ 2460201 h 5914763"/>
                <a:gd name="connsiteX26" fmla="*/ 2511779 w 5426208"/>
                <a:gd name="connsiteY26" fmla="*/ 3627912 h 5914763"/>
                <a:gd name="connsiteX27" fmla="*/ 2507282 w 5426208"/>
                <a:gd name="connsiteY27" fmla="*/ 3794063 h 5914763"/>
                <a:gd name="connsiteX28" fmla="*/ 1259624 w 5426208"/>
                <a:gd name="connsiteY28" fmla="*/ 2281092 h 5914763"/>
                <a:gd name="connsiteX29" fmla="*/ 760003 w 5426208"/>
                <a:gd name="connsiteY29" fmla="*/ 1734337 h 5914763"/>
                <a:gd name="connsiteX30" fmla="*/ 213248 w 5426208"/>
                <a:gd name="connsiteY30" fmla="*/ 1225290 h 5914763"/>
                <a:gd name="connsiteX31" fmla="*/ 213248 w 5426208"/>
                <a:gd name="connsiteY31" fmla="*/ 1357265 h 5914763"/>
                <a:gd name="connsiteX32" fmla="*/ 694015 w 5426208"/>
                <a:gd name="connsiteY32" fmla="*/ 2695871 h 5914763"/>
                <a:gd name="connsiteX33" fmla="*/ 1253280 w 5426208"/>
                <a:gd name="connsiteY33" fmla="*/ 3725831 h 5914763"/>
                <a:gd name="connsiteX34" fmla="*/ 2015715 w 5426208"/>
                <a:gd name="connsiteY34" fmla="*/ 4367133 h 5914763"/>
                <a:gd name="connsiteX35" fmla="*/ 2631307 w 5426208"/>
                <a:gd name="connsiteY35" fmla="*/ 4689586 h 5914763"/>
                <a:gd name="connsiteX36" fmla="*/ 2175214 w 5426208"/>
                <a:gd name="connsiteY36" fmla="*/ 4720389 h 5914763"/>
                <a:gd name="connsiteX37" fmla="*/ 1502268 w 5426208"/>
                <a:gd name="connsiteY37" fmla="*/ 4506356 h 5914763"/>
                <a:gd name="connsiteX38" fmla="*/ 760003 w 5426208"/>
                <a:gd name="connsiteY38" fmla="*/ 3902502 h 5914763"/>
                <a:gd name="connsiteX39" fmla="*/ 260382 w 5426208"/>
                <a:gd name="connsiteY39" fmla="*/ 3006956 h 5914763"/>
                <a:gd name="connsiteX40" fmla="*/ 5859 w 5426208"/>
                <a:gd name="connsiteY40" fmla="*/ 2639310 h 5914763"/>
                <a:gd name="connsiteX41" fmla="*/ 109554 w 5426208"/>
                <a:gd name="connsiteY41" fmla="*/ 3233199 h 5914763"/>
                <a:gd name="connsiteX42" fmla="*/ 420638 w 5426208"/>
                <a:gd name="connsiteY42" fmla="*/ 4637793 h 5914763"/>
                <a:gd name="connsiteX43" fmla="*/ 967661 w 5426208"/>
                <a:gd name="connsiteY43" fmla="*/ 5221244 h 5914763"/>
                <a:gd name="connsiteX44" fmla="*/ 1523574 w 5426208"/>
                <a:gd name="connsiteY44" fmla="*/ 5476778 h 5914763"/>
                <a:gd name="connsiteX45" fmla="*/ 2471273 w 5426208"/>
                <a:gd name="connsiteY45" fmla="*/ 5556930 h 5914763"/>
                <a:gd name="connsiteX46" fmla="*/ 3384948 w 5426208"/>
                <a:gd name="connsiteY46" fmla="*/ 5360404 h 5914763"/>
                <a:gd name="connsiteX47" fmla="*/ 3500869 w 5426208"/>
                <a:gd name="connsiteY47" fmla="*/ 5433545 h 5914763"/>
                <a:gd name="connsiteX48" fmla="*/ 3506134 w 5426208"/>
                <a:gd name="connsiteY48" fmla="*/ 5914763 h 5914763"/>
                <a:gd name="connsiteX0" fmla="*/ 4469964 w 5426208"/>
                <a:gd name="connsiteY0" fmla="*/ 5781273 h 5913008"/>
                <a:gd name="connsiteX1" fmla="*/ 4282215 w 5426208"/>
                <a:gd name="connsiteY1" fmla="*/ 5233518 h 5913008"/>
                <a:gd name="connsiteX2" fmla="*/ 4330110 w 5426208"/>
                <a:gd name="connsiteY2" fmla="*/ 4965459 h 5913008"/>
                <a:gd name="connsiteX3" fmla="*/ 4631881 w 5426208"/>
                <a:gd name="connsiteY3" fmla="*/ 4560473 h 5913008"/>
                <a:gd name="connsiteX4" fmla="*/ 5058626 w 5426208"/>
                <a:gd name="connsiteY4" fmla="*/ 3514248 h 5913008"/>
                <a:gd name="connsiteX5" fmla="*/ 5416844 w 5426208"/>
                <a:gd name="connsiteY5" fmla="*/ 2449019 h 5913008"/>
                <a:gd name="connsiteX6" fmla="*/ 5253752 w 5426208"/>
                <a:gd name="connsiteY6" fmla="*/ 2461219 h 5913008"/>
                <a:gd name="connsiteX7" fmla="*/ 4553133 w 5426208"/>
                <a:gd name="connsiteY7" fmla="*/ 2980736 h 5913008"/>
                <a:gd name="connsiteX8" fmla="*/ 3980892 w 5426208"/>
                <a:gd name="connsiteY8" fmla="*/ 3923889 h 5913008"/>
                <a:gd name="connsiteX9" fmla="*/ 4002122 w 5426208"/>
                <a:gd name="connsiteY9" fmla="*/ 3233791 h 5913008"/>
                <a:gd name="connsiteX10" fmla="*/ 4261463 w 5426208"/>
                <a:gd name="connsiteY10" fmla="*/ 1696577 h 5913008"/>
                <a:gd name="connsiteX11" fmla="*/ 4416873 w 5426208"/>
                <a:gd name="connsiteY11" fmla="*/ 1097037 h 5913008"/>
                <a:gd name="connsiteX12" fmla="*/ 4596120 w 5426208"/>
                <a:gd name="connsiteY12" fmla="*/ 638583 h 5913008"/>
                <a:gd name="connsiteX13" fmla="*/ 4049958 w 5426208"/>
                <a:gd name="connsiteY13" fmla="*/ 912450 h 5913008"/>
                <a:gd name="connsiteX14" fmla="*/ 3488008 w 5426208"/>
                <a:gd name="connsiteY14" fmla="*/ 2028871 h 5913008"/>
                <a:gd name="connsiteX15" fmla="*/ 3287203 w 5426208"/>
                <a:gd name="connsiteY15" fmla="*/ 3122544 h 5913008"/>
                <a:gd name="connsiteX16" fmla="*/ 3292845 w 5426208"/>
                <a:gd name="connsiteY16" fmla="*/ 3806479 h 5913008"/>
                <a:gd name="connsiteX17" fmla="*/ 3192806 w 5426208"/>
                <a:gd name="connsiteY17" fmla="*/ 3556085 h 5913008"/>
                <a:gd name="connsiteX18" fmla="*/ 3006290 w 5426208"/>
                <a:gd name="connsiteY18" fmla="*/ 2686353 h 5913008"/>
                <a:gd name="connsiteX19" fmla="*/ 2437902 w 5426208"/>
                <a:gd name="connsiteY19" fmla="*/ 1342122 h 5913008"/>
                <a:gd name="connsiteX20" fmla="*/ 2116465 w 5426208"/>
                <a:gd name="connsiteY20" fmla="*/ 555817 h 5913008"/>
                <a:gd name="connsiteX21" fmla="*/ 1934158 w 5426208"/>
                <a:gd name="connsiteY21" fmla="*/ 214606 h 5913008"/>
                <a:gd name="connsiteX22" fmla="*/ 1791527 w 5426208"/>
                <a:gd name="connsiteY22" fmla="*/ 3438 h 5913008"/>
                <a:gd name="connsiteX23" fmla="*/ 1612673 w 5426208"/>
                <a:gd name="connsiteY23" fmla="*/ 381272 h 5913008"/>
                <a:gd name="connsiteX24" fmla="*/ 1504721 w 5426208"/>
                <a:gd name="connsiteY24" fmla="*/ 1129267 h 5913008"/>
                <a:gd name="connsiteX25" fmla="*/ 1919500 w 5426208"/>
                <a:gd name="connsiteY25" fmla="*/ 2458446 h 5913008"/>
                <a:gd name="connsiteX26" fmla="*/ 2511779 w 5426208"/>
                <a:gd name="connsiteY26" fmla="*/ 3626157 h 5913008"/>
                <a:gd name="connsiteX27" fmla="*/ 2507282 w 5426208"/>
                <a:gd name="connsiteY27" fmla="*/ 3792308 h 5913008"/>
                <a:gd name="connsiteX28" fmla="*/ 1259624 w 5426208"/>
                <a:gd name="connsiteY28" fmla="*/ 2279337 h 5913008"/>
                <a:gd name="connsiteX29" fmla="*/ 760003 w 5426208"/>
                <a:gd name="connsiteY29" fmla="*/ 1732582 h 5913008"/>
                <a:gd name="connsiteX30" fmla="*/ 213248 w 5426208"/>
                <a:gd name="connsiteY30" fmla="*/ 1223535 h 5913008"/>
                <a:gd name="connsiteX31" fmla="*/ 213248 w 5426208"/>
                <a:gd name="connsiteY31" fmla="*/ 1355510 h 5913008"/>
                <a:gd name="connsiteX32" fmla="*/ 694015 w 5426208"/>
                <a:gd name="connsiteY32" fmla="*/ 2694116 h 5913008"/>
                <a:gd name="connsiteX33" fmla="*/ 1253280 w 5426208"/>
                <a:gd name="connsiteY33" fmla="*/ 3724076 h 5913008"/>
                <a:gd name="connsiteX34" fmla="*/ 2015715 w 5426208"/>
                <a:gd name="connsiteY34" fmla="*/ 4365378 h 5913008"/>
                <a:gd name="connsiteX35" fmla="*/ 2631307 w 5426208"/>
                <a:gd name="connsiteY35" fmla="*/ 4687831 h 5913008"/>
                <a:gd name="connsiteX36" fmla="*/ 2175214 w 5426208"/>
                <a:gd name="connsiteY36" fmla="*/ 4718634 h 5913008"/>
                <a:gd name="connsiteX37" fmla="*/ 1502268 w 5426208"/>
                <a:gd name="connsiteY37" fmla="*/ 4504601 h 5913008"/>
                <a:gd name="connsiteX38" fmla="*/ 760003 w 5426208"/>
                <a:gd name="connsiteY38" fmla="*/ 3900747 h 5913008"/>
                <a:gd name="connsiteX39" fmla="*/ 260382 w 5426208"/>
                <a:gd name="connsiteY39" fmla="*/ 3005201 h 5913008"/>
                <a:gd name="connsiteX40" fmla="*/ 5859 w 5426208"/>
                <a:gd name="connsiteY40" fmla="*/ 2637555 h 5913008"/>
                <a:gd name="connsiteX41" fmla="*/ 109554 w 5426208"/>
                <a:gd name="connsiteY41" fmla="*/ 3231444 h 5913008"/>
                <a:gd name="connsiteX42" fmla="*/ 420638 w 5426208"/>
                <a:gd name="connsiteY42" fmla="*/ 4636038 h 5913008"/>
                <a:gd name="connsiteX43" fmla="*/ 967661 w 5426208"/>
                <a:gd name="connsiteY43" fmla="*/ 5219489 h 5913008"/>
                <a:gd name="connsiteX44" fmla="*/ 1523574 w 5426208"/>
                <a:gd name="connsiteY44" fmla="*/ 5475023 h 5913008"/>
                <a:gd name="connsiteX45" fmla="*/ 2471273 w 5426208"/>
                <a:gd name="connsiteY45" fmla="*/ 5555175 h 5913008"/>
                <a:gd name="connsiteX46" fmla="*/ 3384948 w 5426208"/>
                <a:gd name="connsiteY46" fmla="*/ 5358649 h 5913008"/>
                <a:gd name="connsiteX47" fmla="*/ 3500869 w 5426208"/>
                <a:gd name="connsiteY47" fmla="*/ 5431790 h 5913008"/>
                <a:gd name="connsiteX48" fmla="*/ 3506134 w 5426208"/>
                <a:gd name="connsiteY48" fmla="*/ 5913008 h 5913008"/>
                <a:gd name="connsiteX0" fmla="*/ 4469964 w 5426208"/>
                <a:gd name="connsiteY0" fmla="*/ 5823370 h 5955105"/>
                <a:gd name="connsiteX1" fmla="*/ 4282215 w 5426208"/>
                <a:gd name="connsiteY1" fmla="*/ 5275615 h 5955105"/>
                <a:gd name="connsiteX2" fmla="*/ 4330110 w 5426208"/>
                <a:gd name="connsiteY2" fmla="*/ 5007556 h 5955105"/>
                <a:gd name="connsiteX3" fmla="*/ 4631881 w 5426208"/>
                <a:gd name="connsiteY3" fmla="*/ 4602570 h 5955105"/>
                <a:gd name="connsiteX4" fmla="*/ 5058626 w 5426208"/>
                <a:gd name="connsiteY4" fmla="*/ 3556345 h 5955105"/>
                <a:gd name="connsiteX5" fmla="*/ 5416844 w 5426208"/>
                <a:gd name="connsiteY5" fmla="*/ 2491116 h 5955105"/>
                <a:gd name="connsiteX6" fmla="*/ 5253752 w 5426208"/>
                <a:gd name="connsiteY6" fmla="*/ 2503316 h 5955105"/>
                <a:gd name="connsiteX7" fmla="*/ 4553133 w 5426208"/>
                <a:gd name="connsiteY7" fmla="*/ 3022833 h 5955105"/>
                <a:gd name="connsiteX8" fmla="*/ 3980892 w 5426208"/>
                <a:gd name="connsiteY8" fmla="*/ 3965986 h 5955105"/>
                <a:gd name="connsiteX9" fmla="*/ 4002122 w 5426208"/>
                <a:gd name="connsiteY9" fmla="*/ 3275888 h 5955105"/>
                <a:gd name="connsiteX10" fmla="*/ 4261463 w 5426208"/>
                <a:gd name="connsiteY10" fmla="*/ 1738674 h 5955105"/>
                <a:gd name="connsiteX11" fmla="*/ 4416873 w 5426208"/>
                <a:gd name="connsiteY11" fmla="*/ 1139134 h 5955105"/>
                <a:gd name="connsiteX12" fmla="*/ 4596120 w 5426208"/>
                <a:gd name="connsiteY12" fmla="*/ 680680 h 5955105"/>
                <a:gd name="connsiteX13" fmla="*/ 4049958 w 5426208"/>
                <a:gd name="connsiteY13" fmla="*/ 954547 h 5955105"/>
                <a:gd name="connsiteX14" fmla="*/ 3488008 w 5426208"/>
                <a:gd name="connsiteY14" fmla="*/ 2070968 h 5955105"/>
                <a:gd name="connsiteX15" fmla="*/ 3287203 w 5426208"/>
                <a:gd name="connsiteY15" fmla="*/ 3164641 h 5955105"/>
                <a:gd name="connsiteX16" fmla="*/ 3292845 w 5426208"/>
                <a:gd name="connsiteY16" fmla="*/ 3848576 h 5955105"/>
                <a:gd name="connsiteX17" fmla="*/ 3192806 w 5426208"/>
                <a:gd name="connsiteY17" fmla="*/ 3598182 h 5955105"/>
                <a:gd name="connsiteX18" fmla="*/ 3006290 w 5426208"/>
                <a:gd name="connsiteY18" fmla="*/ 2728450 h 5955105"/>
                <a:gd name="connsiteX19" fmla="*/ 2437902 w 5426208"/>
                <a:gd name="connsiteY19" fmla="*/ 1384219 h 5955105"/>
                <a:gd name="connsiteX20" fmla="*/ 2116465 w 5426208"/>
                <a:gd name="connsiteY20" fmla="*/ 597914 h 5955105"/>
                <a:gd name="connsiteX21" fmla="*/ 1934158 w 5426208"/>
                <a:gd name="connsiteY21" fmla="*/ 256703 h 5955105"/>
                <a:gd name="connsiteX22" fmla="*/ 1791527 w 5426208"/>
                <a:gd name="connsiteY22" fmla="*/ 45535 h 5955105"/>
                <a:gd name="connsiteX23" fmla="*/ 1504721 w 5426208"/>
                <a:gd name="connsiteY23" fmla="*/ 1171364 h 5955105"/>
                <a:gd name="connsiteX24" fmla="*/ 1919500 w 5426208"/>
                <a:gd name="connsiteY24" fmla="*/ 2500543 h 5955105"/>
                <a:gd name="connsiteX25" fmla="*/ 2511779 w 5426208"/>
                <a:gd name="connsiteY25" fmla="*/ 3668254 h 5955105"/>
                <a:gd name="connsiteX26" fmla="*/ 2507282 w 5426208"/>
                <a:gd name="connsiteY26" fmla="*/ 3834405 h 5955105"/>
                <a:gd name="connsiteX27" fmla="*/ 1259624 w 5426208"/>
                <a:gd name="connsiteY27" fmla="*/ 2321434 h 5955105"/>
                <a:gd name="connsiteX28" fmla="*/ 760003 w 5426208"/>
                <a:gd name="connsiteY28" fmla="*/ 1774679 h 5955105"/>
                <a:gd name="connsiteX29" fmla="*/ 213248 w 5426208"/>
                <a:gd name="connsiteY29" fmla="*/ 1265632 h 5955105"/>
                <a:gd name="connsiteX30" fmla="*/ 213248 w 5426208"/>
                <a:gd name="connsiteY30" fmla="*/ 1397607 h 5955105"/>
                <a:gd name="connsiteX31" fmla="*/ 694015 w 5426208"/>
                <a:gd name="connsiteY31" fmla="*/ 2736213 h 5955105"/>
                <a:gd name="connsiteX32" fmla="*/ 1253280 w 5426208"/>
                <a:gd name="connsiteY32" fmla="*/ 3766173 h 5955105"/>
                <a:gd name="connsiteX33" fmla="*/ 2015715 w 5426208"/>
                <a:gd name="connsiteY33" fmla="*/ 4407475 h 5955105"/>
                <a:gd name="connsiteX34" fmla="*/ 2631307 w 5426208"/>
                <a:gd name="connsiteY34" fmla="*/ 4729928 h 5955105"/>
                <a:gd name="connsiteX35" fmla="*/ 2175214 w 5426208"/>
                <a:gd name="connsiteY35" fmla="*/ 4760731 h 5955105"/>
                <a:gd name="connsiteX36" fmla="*/ 1502268 w 5426208"/>
                <a:gd name="connsiteY36" fmla="*/ 4546698 h 5955105"/>
                <a:gd name="connsiteX37" fmla="*/ 760003 w 5426208"/>
                <a:gd name="connsiteY37" fmla="*/ 3942844 h 5955105"/>
                <a:gd name="connsiteX38" fmla="*/ 260382 w 5426208"/>
                <a:gd name="connsiteY38" fmla="*/ 3047298 h 5955105"/>
                <a:gd name="connsiteX39" fmla="*/ 5859 w 5426208"/>
                <a:gd name="connsiteY39" fmla="*/ 2679652 h 5955105"/>
                <a:gd name="connsiteX40" fmla="*/ 109554 w 5426208"/>
                <a:gd name="connsiteY40" fmla="*/ 3273541 h 5955105"/>
                <a:gd name="connsiteX41" fmla="*/ 420638 w 5426208"/>
                <a:gd name="connsiteY41" fmla="*/ 4678135 h 5955105"/>
                <a:gd name="connsiteX42" fmla="*/ 967661 w 5426208"/>
                <a:gd name="connsiteY42" fmla="*/ 5261586 h 5955105"/>
                <a:gd name="connsiteX43" fmla="*/ 1523574 w 5426208"/>
                <a:gd name="connsiteY43" fmla="*/ 5517120 h 5955105"/>
                <a:gd name="connsiteX44" fmla="*/ 2471273 w 5426208"/>
                <a:gd name="connsiteY44" fmla="*/ 5597272 h 5955105"/>
                <a:gd name="connsiteX45" fmla="*/ 3384948 w 5426208"/>
                <a:gd name="connsiteY45" fmla="*/ 5400746 h 5955105"/>
                <a:gd name="connsiteX46" fmla="*/ 3500869 w 5426208"/>
                <a:gd name="connsiteY46" fmla="*/ 5473887 h 5955105"/>
                <a:gd name="connsiteX47" fmla="*/ 3506134 w 5426208"/>
                <a:gd name="connsiteY47" fmla="*/ 5955105 h 5955105"/>
                <a:gd name="connsiteX0" fmla="*/ 4469964 w 5426208"/>
                <a:gd name="connsiteY0" fmla="*/ 5830286 h 5962021"/>
                <a:gd name="connsiteX1" fmla="*/ 4282215 w 5426208"/>
                <a:gd name="connsiteY1" fmla="*/ 5282531 h 5962021"/>
                <a:gd name="connsiteX2" fmla="*/ 4330110 w 5426208"/>
                <a:gd name="connsiteY2" fmla="*/ 5014472 h 5962021"/>
                <a:gd name="connsiteX3" fmla="*/ 4631881 w 5426208"/>
                <a:gd name="connsiteY3" fmla="*/ 4609486 h 5962021"/>
                <a:gd name="connsiteX4" fmla="*/ 5058626 w 5426208"/>
                <a:gd name="connsiteY4" fmla="*/ 3563261 h 5962021"/>
                <a:gd name="connsiteX5" fmla="*/ 5416844 w 5426208"/>
                <a:gd name="connsiteY5" fmla="*/ 2498032 h 5962021"/>
                <a:gd name="connsiteX6" fmla="*/ 5253752 w 5426208"/>
                <a:gd name="connsiteY6" fmla="*/ 2510232 h 5962021"/>
                <a:gd name="connsiteX7" fmla="*/ 4553133 w 5426208"/>
                <a:gd name="connsiteY7" fmla="*/ 3029749 h 5962021"/>
                <a:gd name="connsiteX8" fmla="*/ 3980892 w 5426208"/>
                <a:gd name="connsiteY8" fmla="*/ 3972902 h 5962021"/>
                <a:gd name="connsiteX9" fmla="*/ 4002122 w 5426208"/>
                <a:gd name="connsiteY9" fmla="*/ 3282804 h 5962021"/>
                <a:gd name="connsiteX10" fmla="*/ 4261463 w 5426208"/>
                <a:gd name="connsiteY10" fmla="*/ 1745590 h 5962021"/>
                <a:gd name="connsiteX11" fmla="*/ 4416873 w 5426208"/>
                <a:gd name="connsiteY11" fmla="*/ 1146050 h 5962021"/>
                <a:gd name="connsiteX12" fmla="*/ 4596120 w 5426208"/>
                <a:gd name="connsiteY12" fmla="*/ 687596 h 5962021"/>
                <a:gd name="connsiteX13" fmla="*/ 4049958 w 5426208"/>
                <a:gd name="connsiteY13" fmla="*/ 961463 h 5962021"/>
                <a:gd name="connsiteX14" fmla="*/ 3488008 w 5426208"/>
                <a:gd name="connsiteY14" fmla="*/ 2077884 h 5962021"/>
                <a:gd name="connsiteX15" fmla="*/ 3287203 w 5426208"/>
                <a:gd name="connsiteY15" fmla="*/ 3171557 h 5962021"/>
                <a:gd name="connsiteX16" fmla="*/ 3292845 w 5426208"/>
                <a:gd name="connsiteY16" fmla="*/ 3855492 h 5962021"/>
                <a:gd name="connsiteX17" fmla="*/ 3192806 w 5426208"/>
                <a:gd name="connsiteY17" fmla="*/ 3605098 h 5962021"/>
                <a:gd name="connsiteX18" fmla="*/ 3006290 w 5426208"/>
                <a:gd name="connsiteY18" fmla="*/ 2735366 h 5962021"/>
                <a:gd name="connsiteX19" fmla="*/ 2437902 w 5426208"/>
                <a:gd name="connsiteY19" fmla="*/ 1391135 h 5962021"/>
                <a:gd name="connsiteX20" fmla="*/ 2116465 w 5426208"/>
                <a:gd name="connsiteY20" fmla="*/ 604830 h 5962021"/>
                <a:gd name="connsiteX21" fmla="*/ 1934158 w 5426208"/>
                <a:gd name="connsiteY21" fmla="*/ 263619 h 5962021"/>
                <a:gd name="connsiteX22" fmla="*/ 1759700 w 5426208"/>
                <a:gd name="connsiteY22" fmla="*/ 44801 h 5962021"/>
                <a:gd name="connsiteX23" fmla="*/ 1504721 w 5426208"/>
                <a:gd name="connsiteY23" fmla="*/ 1178280 h 5962021"/>
                <a:gd name="connsiteX24" fmla="*/ 1919500 w 5426208"/>
                <a:gd name="connsiteY24" fmla="*/ 2507459 h 5962021"/>
                <a:gd name="connsiteX25" fmla="*/ 2511779 w 5426208"/>
                <a:gd name="connsiteY25" fmla="*/ 3675170 h 5962021"/>
                <a:gd name="connsiteX26" fmla="*/ 2507282 w 5426208"/>
                <a:gd name="connsiteY26" fmla="*/ 3841321 h 5962021"/>
                <a:gd name="connsiteX27" fmla="*/ 1259624 w 5426208"/>
                <a:gd name="connsiteY27" fmla="*/ 2328350 h 5962021"/>
                <a:gd name="connsiteX28" fmla="*/ 760003 w 5426208"/>
                <a:gd name="connsiteY28" fmla="*/ 1781595 h 5962021"/>
                <a:gd name="connsiteX29" fmla="*/ 213248 w 5426208"/>
                <a:gd name="connsiteY29" fmla="*/ 1272548 h 5962021"/>
                <a:gd name="connsiteX30" fmla="*/ 213248 w 5426208"/>
                <a:gd name="connsiteY30" fmla="*/ 1404523 h 5962021"/>
                <a:gd name="connsiteX31" fmla="*/ 694015 w 5426208"/>
                <a:gd name="connsiteY31" fmla="*/ 2743129 h 5962021"/>
                <a:gd name="connsiteX32" fmla="*/ 1253280 w 5426208"/>
                <a:gd name="connsiteY32" fmla="*/ 3773089 h 5962021"/>
                <a:gd name="connsiteX33" fmla="*/ 2015715 w 5426208"/>
                <a:gd name="connsiteY33" fmla="*/ 4414391 h 5962021"/>
                <a:gd name="connsiteX34" fmla="*/ 2631307 w 5426208"/>
                <a:gd name="connsiteY34" fmla="*/ 4736844 h 5962021"/>
                <a:gd name="connsiteX35" fmla="*/ 2175214 w 5426208"/>
                <a:gd name="connsiteY35" fmla="*/ 4767647 h 5962021"/>
                <a:gd name="connsiteX36" fmla="*/ 1502268 w 5426208"/>
                <a:gd name="connsiteY36" fmla="*/ 4553614 h 5962021"/>
                <a:gd name="connsiteX37" fmla="*/ 760003 w 5426208"/>
                <a:gd name="connsiteY37" fmla="*/ 3949760 h 5962021"/>
                <a:gd name="connsiteX38" fmla="*/ 260382 w 5426208"/>
                <a:gd name="connsiteY38" fmla="*/ 3054214 h 5962021"/>
                <a:gd name="connsiteX39" fmla="*/ 5859 w 5426208"/>
                <a:gd name="connsiteY39" fmla="*/ 2686568 h 5962021"/>
                <a:gd name="connsiteX40" fmla="*/ 109554 w 5426208"/>
                <a:gd name="connsiteY40" fmla="*/ 3280457 h 5962021"/>
                <a:gd name="connsiteX41" fmla="*/ 420638 w 5426208"/>
                <a:gd name="connsiteY41" fmla="*/ 4685051 h 5962021"/>
                <a:gd name="connsiteX42" fmla="*/ 967661 w 5426208"/>
                <a:gd name="connsiteY42" fmla="*/ 5268502 h 5962021"/>
                <a:gd name="connsiteX43" fmla="*/ 1523574 w 5426208"/>
                <a:gd name="connsiteY43" fmla="*/ 5524036 h 5962021"/>
                <a:gd name="connsiteX44" fmla="*/ 2471273 w 5426208"/>
                <a:gd name="connsiteY44" fmla="*/ 5604188 h 5962021"/>
                <a:gd name="connsiteX45" fmla="*/ 3384948 w 5426208"/>
                <a:gd name="connsiteY45" fmla="*/ 5407662 h 5962021"/>
                <a:gd name="connsiteX46" fmla="*/ 3500869 w 5426208"/>
                <a:gd name="connsiteY46" fmla="*/ 5480803 h 5962021"/>
                <a:gd name="connsiteX47" fmla="*/ 3506134 w 5426208"/>
                <a:gd name="connsiteY47" fmla="*/ 5962021 h 5962021"/>
                <a:gd name="connsiteX0" fmla="*/ 4469964 w 5426208"/>
                <a:gd name="connsiteY0" fmla="*/ 5848022 h 5979757"/>
                <a:gd name="connsiteX1" fmla="*/ 4282215 w 5426208"/>
                <a:gd name="connsiteY1" fmla="*/ 5300267 h 5979757"/>
                <a:gd name="connsiteX2" fmla="*/ 4330110 w 5426208"/>
                <a:gd name="connsiteY2" fmla="*/ 5032208 h 5979757"/>
                <a:gd name="connsiteX3" fmla="*/ 4631881 w 5426208"/>
                <a:gd name="connsiteY3" fmla="*/ 4627222 h 5979757"/>
                <a:gd name="connsiteX4" fmla="*/ 5058626 w 5426208"/>
                <a:gd name="connsiteY4" fmla="*/ 3580997 h 5979757"/>
                <a:gd name="connsiteX5" fmla="*/ 5416844 w 5426208"/>
                <a:gd name="connsiteY5" fmla="*/ 2515768 h 5979757"/>
                <a:gd name="connsiteX6" fmla="*/ 5253752 w 5426208"/>
                <a:gd name="connsiteY6" fmla="*/ 2527968 h 5979757"/>
                <a:gd name="connsiteX7" fmla="*/ 4553133 w 5426208"/>
                <a:gd name="connsiteY7" fmla="*/ 3047485 h 5979757"/>
                <a:gd name="connsiteX8" fmla="*/ 3980892 w 5426208"/>
                <a:gd name="connsiteY8" fmla="*/ 3990638 h 5979757"/>
                <a:gd name="connsiteX9" fmla="*/ 4002122 w 5426208"/>
                <a:gd name="connsiteY9" fmla="*/ 3300540 h 5979757"/>
                <a:gd name="connsiteX10" fmla="*/ 4261463 w 5426208"/>
                <a:gd name="connsiteY10" fmla="*/ 1763326 h 5979757"/>
                <a:gd name="connsiteX11" fmla="*/ 4416873 w 5426208"/>
                <a:gd name="connsiteY11" fmla="*/ 1163786 h 5979757"/>
                <a:gd name="connsiteX12" fmla="*/ 4596120 w 5426208"/>
                <a:gd name="connsiteY12" fmla="*/ 705332 h 5979757"/>
                <a:gd name="connsiteX13" fmla="*/ 4049958 w 5426208"/>
                <a:gd name="connsiteY13" fmla="*/ 979199 h 5979757"/>
                <a:gd name="connsiteX14" fmla="*/ 3488008 w 5426208"/>
                <a:gd name="connsiteY14" fmla="*/ 2095620 h 5979757"/>
                <a:gd name="connsiteX15" fmla="*/ 3287203 w 5426208"/>
                <a:gd name="connsiteY15" fmla="*/ 3189293 h 5979757"/>
                <a:gd name="connsiteX16" fmla="*/ 3292845 w 5426208"/>
                <a:gd name="connsiteY16" fmla="*/ 3873228 h 5979757"/>
                <a:gd name="connsiteX17" fmla="*/ 3192806 w 5426208"/>
                <a:gd name="connsiteY17" fmla="*/ 3622834 h 5979757"/>
                <a:gd name="connsiteX18" fmla="*/ 3006290 w 5426208"/>
                <a:gd name="connsiteY18" fmla="*/ 2753102 h 5979757"/>
                <a:gd name="connsiteX19" fmla="*/ 2437902 w 5426208"/>
                <a:gd name="connsiteY19" fmla="*/ 1408871 h 5979757"/>
                <a:gd name="connsiteX20" fmla="*/ 1934158 w 5426208"/>
                <a:gd name="connsiteY20" fmla="*/ 281355 h 5979757"/>
                <a:gd name="connsiteX21" fmla="*/ 1759700 w 5426208"/>
                <a:gd name="connsiteY21" fmla="*/ 62537 h 5979757"/>
                <a:gd name="connsiteX22" fmla="*/ 1504721 w 5426208"/>
                <a:gd name="connsiteY22" fmla="*/ 1196016 h 5979757"/>
                <a:gd name="connsiteX23" fmla="*/ 1919500 w 5426208"/>
                <a:gd name="connsiteY23" fmla="*/ 2525195 h 5979757"/>
                <a:gd name="connsiteX24" fmla="*/ 2511779 w 5426208"/>
                <a:gd name="connsiteY24" fmla="*/ 3692906 h 5979757"/>
                <a:gd name="connsiteX25" fmla="*/ 2507282 w 5426208"/>
                <a:gd name="connsiteY25" fmla="*/ 3859057 h 5979757"/>
                <a:gd name="connsiteX26" fmla="*/ 1259624 w 5426208"/>
                <a:gd name="connsiteY26" fmla="*/ 2346086 h 5979757"/>
                <a:gd name="connsiteX27" fmla="*/ 760003 w 5426208"/>
                <a:gd name="connsiteY27" fmla="*/ 1799331 h 5979757"/>
                <a:gd name="connsiteX28" fmla="*/ 213248 w 5426208"/>
                <a:gd name="connsiteY28" fmla="*/ 1290284 h 5979757"/>
                <a:gd name="connsiteX29" fmla="*/ 213248 w 5426208"/>
                <a:gd name="connsiteY29" fmla="*/ 1422259 h 5979757"/>
                <a:gd name="connsiteX30" fmla="*/ 694015 w 5426208"/>
                <a:gd name="connsiteY30" fmla="*/ 2760865 h 5979757"/>
                <a:gd name="connsiteX31" fmla="*/ 1253280 w 5426208"/>
                <a:gd name="connsiteY31" fmla="*/ 3790825 h 5979757"/>
                <a:gd name="connsiteX32" fmla="*/ 2015715 w 5426208"/>
                <a:gd name="connsiteY32" fmla="*/ 4432127 h 5979757"/>
                <a:gd name="connsiteX33" fmla="*/ 2631307 w 5426208"/>
                <a:gd name="connsiteY33" fmla="*/ 4754580 h 5979757"/>
                <a:gd name="connsiteX34" fmla="*/ 2175214 w 5426208"/>
                <a:gd name="connsiteY34" fmla="*/ 4785383 h 5979757"/>
                <a:gd name="connsiteX35" fmla="*/ 1502268 w 5426208"/>
                <a:gd name="connsiteY35" fmla="*/ 4571350 h 5979757"/>
                <a:gd name="connsiteX36" fmla="*/ 760003 w 5426208"/>
                <a:gd name="connsiteY36" fmla="*/ 3967496 h 5979757"/>
                <a:gd name="connsiteX37" fmla="*/ 260382 w 5426208"/>
                <a:gd name="connsiteY37" fmla="*/ 3071950 h 5979757"/>
                <a:gd name="connsiteX38" fmla="*/ 5859 w 5426208"/>
                <a:gd name="connsiteY38" fmla="*/ 2704304 h 5979757"/>
                <a:gd name="connsiteX39" fmla="*/ 109554 w 5426208"/>
                <a:gd name="connsiteY39" fmla="*/ 3298193 h 5979757"/>
                <a:gd name="connsiteX40" fmla="*/ 420638 w 5426208"/>
                <a:gd name="connsiteY40" fmla="*/ 4702787 h 5979757"/>
                <a:gd name="connsiteX41" fmla="*/ 967661 w 5426208"/>
                <a:gd name="connsiteY41" fmla="*/ 5286238 h 5979757"/>
                <a:gd name="connsiteX42" fmla="*/ 1523574 w 5426208"/>
                <a:gd name="connsiteY42" fmla="*/ 5541772 h 5979757"/>
                <a:gd name="connsiteX43" fmla="*/ 2471273 w 5426208"/>
                <a:gd name="connsiteY43" fmla="*/ 5621924 h 5979757"/>
                <a:gd name="connsiteX44" fmla="*/ 3384948 w 5426208"/>
                <a:gd name="connsiteY44" fmla="*/ 5425398 h 5979757"/>
                <a:gd name="connsiteX45" fmla="*/ 3500869 w 5426208"/>
                <a:gd name="connsiteY45" fmla="*/ 5498539 h 5979757"/>
                <a:gd name="connsiteX46" fmla="*/ 3506134 w 5426208"/>
                <a:gd name="connsiteY46" fmla="*/ 5979757 h 5979757"/>
                <a:gd name="connsiteX0" fmla="*/ 4469964 w 5426208"/>
                <a:gd name="connsiteY0" fmla="*/ 5848022 h 5979757"/>
                <a:gd name="connsiteX1" fmla="*/ 4282215 w 5426208"/>
                <a:gd name="connsiteY1" fmla="*/ 5300267 h 5979757"/>
                <a:gd name="connsiteX2" fmla="*/ 4330110 w 5426208"/>
                <a:gd name="connsiteY2" fmla="*/ 5032208 h 5979757"/>
                <a:gd name="connsiteX3" fmla="*/ 4631881 w 5426208"/>
                <a:gd name="connsiteY3" fmla="*/ 4627222 h 5979757"/>
                <a:gd name="connsiteX4" fmla="*/ 5058626 w 5426208"/>
                <a:gd name="connsiteY4" fmla="*/ 3580997 h 5979757"/>
                <a:gd name="connsiteX5" fmla="*/ 5416844 w 5426208"/>
                <a:gd name="connsiteY5" fmla="*/ 2515768 h 5979757"/>
                <a:gd name="connsiteX6" fmla="*/ 5253752 w 5426208"/>
                <a:gd name="connsiteY6" fmla="*/ 2527968 h 5979757"/>
                <a:gd name="connsiteX7" fmla="*/ 4553133 w 5426208"/>
                <a:gd name="connsiteY7" fmla="*/ 3047485 h 5979757"/>
                <a:gd name="connsiteX8" fmla="*/ 3980892 w 5426208"/>
                <a:gd name="connsiteY8" fmla="*/ 3990638 h 5979757"/>
                <a:gd name="connsiteX9" fmla="*/ 4002122 w 5426208"/>
                <a:gd name="connsiteY9" fmla="*/ 3300540 h 5979757"/>
                <a:gd name="connsiteX10" fmla="*/ 4261463 w 5426208"/>
                <a:gd name="connsiteY10" fmla="*/ 1763326 h 5979757"/>
                <a:gd name="connsiteX11" fmla="*/ 4416873 w 5426208"/>
                <a:gd name="connsiteY11" fmla="*/ 1163786 h 5979757"/>
                <a:gd name="connsiteX12" fmla="*/ 4596120 w 5426208"/>
                <a:gd name="connsiteY12" fmla="*/ 705332 h 5979757"/>
                <a:gd name="connsiteX13" fmla="*/ 4049958 w 5426208"/>
                <a:gd name="connsiteY13" fmla="*/ 979199 h 5979757"/>
                <a:gd name="connsiteX14" fmla="*/ 3488008 w 5426208"/>
                <a:gd name="connsiteY14" fmla="*/ 2095620 h 5979757"/>
                <a:gd name="connsiteX15" fmla="*/ 3287203 w 5426208"/>
                <a:gd name="connsiteY15" fmla="*/ 3189293 h 5979757"/>
                <a:gd name="connsiteX16" fmla="*/ 3292845 w 5426208"/>
                <a:gd name="connsiteY16" fmla="*/ 3873228 h 5979757"/>
                <a:gd name="connsiteX17" fmla="*/ 3192806 w 5426208"/>
                <a:gd name="connsiteY17" fmla="*/ 3622834 h 5979757"/>
                <a:gd name="connsiteX18" fmla="*/ 2964295 w 5426208"/>
                <a:gd name="connsiteY18" fmla="*/ 2747898 h 5979757"/>
                <a:gd name="connsiteX19" fmla="*/ 2437902 w 5426208"/>
                <a:gd name="connsiteY19" fmla="*/ 1408871 h 5979757"/>
                <a:gd name="connsiteX20" fmla="*/ 1934158 w 5426208"/>
                <a:gd name="connsiteY20" fmla="*/ 281355 h 5979757"/>
                <a:gd name="connsiteX21" fmla="*/ 1759700 w 5426208"/>
                <a:gd name="connsiteY21" fmla="*/ 62537 h 5979757"/>
                <a:gd name="connsiteX22" fmla="*/ 1504721 w 5426208"/>
                <a:gd name="connsiteY22" fmla="*/ 1196016 h 5979757"/>
                <a:gd name="connsiteX23" fmla="*/ 1919500 w 5426208"/>
                <a:gd name="connsiteY23" fmla="*/ 2525195 h 5979757"/>
                <a:gd name="connsiteX24" fmla="*/ 2511779 w 5426208"/>
                <a:gd name="connsiteY24" fmla="*/ 3692906 h 5979757"/>
                <a:gd name="connsiteX25" fmla="*/ 2507282 w 5426208"/>
                <a:gd name="connsiteY25" fmla="*/ 3859057 h 5979757"/>
                <a:gd name="connsiteX26" fmla="*/ 1259624 w 5426208"/>
                <a:gd name="connsiteY26" fmla="*/ 2346086 h 5979757"/>
                <a:gd name="connsiteX27" fmla="*/ 760003 w 5426208"/>
                <a:gd name="connsiteY27" fmla="*/ 1799331 h 5979757"/>
                <a:gd name="connsiteX28" fmla="*/ 213248 w 5426208"/>
                <a:gd name="connsiteY28" fmla="*/ 1290284 h 5979757"/>
                <a:gd name="connsiteX29" fmla="*/ 213248 w 5426208"/>
                <a:gd name="connsiteY29" fmla="*/ 1422259 h 5979757"/>
                <a:gd name="connsiteX30" fmla="*/ 694015 w 5426208"/>
                <a:gd name="connsiteY30" fmla="*/ 2760865 h 5979757"/>
                <a:gd name="connsiteX31" fmla="*/ 1253280 w 5426208"/>
                <a:gd name="connsiteY31" fmla="*/ 3790825 h 5979757"/>
                <a:gd name="connsiteX32" fmla="*/ 2015715 w 5426208"/>
                <a:gd name="connsiteY32" fmla="*/ 4432127 h 5979757"/>
                <a:gd name="connsiteX33" fmla="*/ 2631307 w 5426208"/>
                <a:gd name="connsiteY33" fmla="*/ 4754580 h 5979757"/>
                <a:gd name="connsiteX34" fmla="*/ 2175214 w 5426208"/>
                <a:gd name="connsiteY34" fmla="*/ 4785383 h 5979757"/>
                <a:gd name="connsiteX35" fmla="*/ 1502268 w 5426208"/>
                <a:gd name="connsiteY35" fmla="*/ 4571350 h 5979757"/>
                <a:gd name="connsiteX36" fmla="*/ 760003 w 5426208"/>
                <a:gd name="connsiteY36" fmla="*/ 3967496 h 5979757"/>
                <a:gd name="connsiteX37" fmla="*/ 260382 w 5426208"/>
                <a:gd name="connsiteY37" fmla="*/ 3071950 h 5979757"/>
                <a:gd name="connsiteX38" fmla="*/ 5859 w 5426208"/>
                <a:gd name="connsiteY38" fmla="*/ 2704304 h 5979757"/>
                <a:gd name="connsiteX39" fmla="*/ 109554 w 5426208"/>
                <a:gd name="connsiteY39" fmla="*/ 3298193 h 5979757"/>
                <a:gd name="connsiteX40" fmla="*/ 420638 w 5426208"/>
                <a:gd name="connsiteY40" fmla="*/ 4702787 h 5979757"/>
                <a:gd name="connsiteX41" fmla="*/ 967661 w 5426208"/>
                <a:gd name="connsiteY41" fmla="*/ 5286238 h 5979757"/>
                <a:gd name="connsiteX42" fmla="*/ 1523574 w 5426208"/>
                <a:gd name="connsiteY42" fmla="*/ 5541772 h 5979757"/>
                <a:gd name="connsiteX43" fmla="*/ 2471273 w 5426208"/>
                <a:gd name="connsiteY43" fmla="*/ 5621924 h 5979757"/>
                <a:gd name="connsiteX44" fmla="*/ 3384948 w 5426208"/>
                <a:gd name="connsiteY44" fmla="*/ 5425398 h 5979757"/>
                <a:gd name="connsiteX45" fmla="*/ 3500869 w 5426208"/>
                <a:gd name="connsiteY45" fmla="*/ 5498539 h 5979757"/>
                <a:gd name="connsiteX46" fmla="*/ 3506134 w 5426208"/>
                <a:gd name="connsiteY46" fmla="*/ 5979757 h 5979757"/>
                <a:gd name="connsiteX0" fmla="*/ 4469964 w 5426208"/>
                <a:gd name="connsiteY0" fmla="*/ 5848022 h 5979757"/>
                <a:gd name="connsiteX1" fmla="*/ 4282215 w 5426208"/>
                <a:gd name="connsiteY1" fmla="*/ 5300267 h 5979757"/>
                <a:gd name="connsiteX2" fmla="*/ 4330110 w 5426208"/>
                <a:gd name="connsiteY2" fmla="*/ 5032208 h 5979757"/>
                <a:gd name="connsiteX3" fmla="*/ 4631881 w 5426208"/>
                <a:gd name="connsiteY3" fmla="*/ 4627222 h 5979757"/>
                <a:gd name="connsiteX4" fmla="*/ 5058626 w 5426208"/>
                <a:gd name="connsiteY4" fmla="*/ 3580997 h 5979757"/>
                <a:gd name="connsiteX5" fmla="*/ 5416844 w 5426208"/>
                <a:gd name="connsiteY5" fmla="*/ 2515768 h 5979757"/>
                <a:gd name="connsiteX6" fmla="*/ 5253752 w 5426208"/>
                <a:gd name="connsiteY6" fmla="*/ 2527968 h 5979757"/>
                <a:gd name="connsiteX7" fmla="*/ 4553133 w 5426208"/>
                <a:gd name="connsiteY7" fmla="*/ 3047485 h 5979757"/>
                <a:gd name="connsiteX8" fmla="*/ 3980892 w 5426208"/>
                <a:gd name="connsiteY8" fmla="*/ 3990638 h 5979757"/>
                <a:gd name="connsiteX9" fmla="*/ 4002122 w 5426208"/>
                <a:gd name="connsiteY9" fmla="*/ 3300540 h 5979757"/>
                <a:gd name="connsiteX10" fmla="*/ 4261463 w 5426208"/>
                <a:gd name="connsiteY10" fmla="*/ 1763326 h 5979757"/>
                <a:gd name="connsiteX11" fmla="*/ 4416873 w 5426208"/>
                <a:gd name="connsiteY11" fmla="*/ 1163786 h 5979757"/>
                <a:gd name="connsiteX12" fmla="*/ 4596120 w 5426208"/>
                <a:gd name="connsiteY12" fmla="*/ 705332 h 5979757"/>
                <a:gd name="connsiteX13" fmla="*/ 4049958 w 5426208"/>
                <a:gd name="connsiteY13" fmla="*/ 979199 h 5979757"/>
                <a:gd name="connsiteX14" fmla="*/ 3488008 w 5426208"/>
                <a:gd name="connsiteY14" fmla="*/ 2095620 h 5979757"/>
                <a:gd name="connsiteX15" fmla="*/ 3287203 w 5426208"/>
                <a:gd name="connsiteY15" fmla="*/ 3189293 h 5979757"/>
                <a:gd name="connsiteX16" fmla="*/ 3292845 w 5426208"/>
                <a:gd name="connsiteY16" fmla="*/ 3873228 h 5979757"/>
                <a:gd name="connsiteX17" fmla="*/ 3192806 w 5426208"/>
                <a:gd name="connsiteY17" fmla="*/ 3622834 h 5979757"/>
                <a:gd name="connsiteX18" fmla="*/ 2932473 w 5426208"/>
                <a:gd name="connsiteY18" fmla="*/ 2740246 h 5979757"/>
                <a:gd name="connsiteX19" fmla="*/ 2437902 w 5426208"/>
                <a:gd name="connsiteY19" fmla="*/ 1408871 h 5979757"/>
                <a:gd name="connsiteX20" fmla="*/ 1934158 w 5426208"/>
                <a:gd name="connsiteY20" fmla="*/ 281355 h 5979757"/>
                <a:gd name="connsiteX21" fmla="*/ 1759700 w 5426208"/>
                <a:gd name="connsiteY21" fmla="*/ 62537 h 5979757"/>
                <a:gd name="connsiteX22" fmla="*/ 1504721 w 5426208"/>
                <a:gd name="connsiteY22" fmla="*/ 1196016 h 5979757"/>
                <a:gd name="connsiteX23" fmla="*/ 1919500 w 5426208"/>
                <a:gd name="connsiteY23" fmla="*/ 2525195 h 5979757"/>
                <a:gd name="connsiteX24" fmla="*/ 2511779 w 5426208"/>
                <a:gd name="connsiteY24" fmla="*/ 3692906 h 5979757"/>
                <a:gd name="connsiteX25" fmla="*/ 2507282 w 5426208"/>
                <a:gd name="connsiteY25" fmla="*/ 3859057 h 5979757"/>
                <a:gd name="connsiteX26" fmla="*/ 1259624 w 5426208"/>
                <a:gd name="connsiteY26" fmla="*/ 2346086 h 5979757"/>
                <a:gd name="connsiteX27" fmla="*/ 760003 w 5426208"/>
                <a:gd name="connsiteY27" fmla="*/ 1799331 h 5979757"/>
                <a:gd name="connsiteX28" fmla="*/ 213248 w 5426208"/>
                <a:gd name="connsiteY28" fmla="*/ 1290284 h 5979757"/>
                <a:gd name="connsiteX29" fmla="*/ 213248 w 5426208"/>
                <a:gd name="connsiteY29" fmla="*/ 1422259 h 5979757"/>
                <a:gd name="connsiteX30" fmla="*/ 694015 w 5426208"/>
                <a:gd name="connsiteY30" fmla="*/ 2760865 h 5979757"/>
                <a:gd name="connsiteX31" fmla="*/ 1253280 w 5426208"/>
                <a:gd name="connsiteY31" fmla="*/ 3790825 h 5979757"/>
                <a:gd name="connsiteX32" fmla="*/ 2015715 w 5426208"/>
                <a:gd name="connsiteY32" fmla="*/ 4432127 h 5979757"/>
                <a:gd name="connsiteX33" fmla="*/ 2631307 w 5426208"/>
                <a:gd name="connsiteY33" fmla="*/ 4754580 h 5979757"/>
                <a:gd name="connsiteX34" fmla="*/ 2175214 w 5426208"/>
                <a:gd name="connsiteY34" fmla="*/ 4785383 h 5979757"/>
                <a:gd name="connsiteX35" fmla="*/ 1502268 w 5426208"/>
                <a:gd name="connsiteY35" fmla="*/ 4571350 h 5979757"/>
                <a:gd name="connsiteX36" fmla="*/ 760003 w 5426208"/>
                <a:gd name="connsiteY36" fmla="*/ 3967496 h 5979757"/>
                <a:gd name="connsiteX37" fmla="*/ 260382 w 5426208"/>
                <a:gd name="connsiteY37" fmla="*/ 3071950 h 5979757"/>
                <a:gd name="connsiteX38" fmla="*/ 5859 w 5426208"/>
                <a:gd name="connsiteY38" fmla="*/ 2704304 h 5979757"/>
                <a:gd name="connsiteX39" fmla="*/ 109554 w 5426208"/>
                <a:gd name="connsiteY39" fmla="*/ 3298193 h 5979757"/>
                <a:gd name="connsiteX40" fmla="*/ 420638 w 5426208"/>
                <a:gd name="connsiteY40" fmla="*/ 4702787 h 5979757"/>
                <a:gd name="connsiteX41" fmla="*/ 967661 w 5426208"/>
                <a:gd name="connsiteY41" fmla="*/ 5286238 h 5979757"/>
                <a:gd name="connsiteX42" fmla="*/ 1523574 w 5426208"/>
                <a:gd name="connsiteY42" fmla="*/ 5541772 h 5979757"/>
                <a:gd name="connsiteX43" fmla="*/ 2471273 w 5426208"/>
                <a:gd name="connsiteY43" fmla="*/ 5621924 h 5979757"/>
                <a:gd name="connsiteX44" fmla="*/ 3384948 w 5426208"/>
                <a:gd name="connsiteY44" fmla="*/ 5425398 h 5979757"/>
                <a:gd name="connsiteX45" fmla="*/ 3500869 w 5426208"/>
                <a:gd name="connsiteY45" fmla="*/ 5498539 h 5979757"/>
                <a:gd name="connsiteX46" fmla="*/ 3506134 w 5426208"/>
                <a:gd name="connsiteY46" fmla="*/ 5979757 h 5979757"/>
                <a:gd name="connsiteX0" fmla="*/ 4469964 w 5426208"/>
                <a:gd name="connsiteY0" fmla="*/ 5848036 h 5979771"/>
                <a:gd name="connsiteX1" fmla="*/ 4282215 w 5426208"/>
                <a:gd name="connsiteY1" fmla="*/ 5300281 h 5979771"/>
                <a:gd name="connsiteX2" fmla="*/ 4330110 w 5426208"/>
                <a:gd name="connsiteY2" fmla="*/ 5032222 h 5979771"/>
                <a:gd name="connsiteX3" fmla="*/ 4631881 w 5426208"/>
                <a:gd name="connsiteY3" fmla="*/ 4627236 h 5979771"/>
                <a:gd name="connsiteX4" fmla="*/ 5058626 w 5426208"/>
                <a:gd name="connsiteY4" fmla="*/ 3581011 h 5979771"/>
                <a:gd name="connsiteX5" fmla="*/ 5416844 w 5426208"/>
                <a:gd name="connsiteY5" fmla="*/ 2515782 h 5979771"/>
                <a:gd name="connsiteX6" fmla="*/ 5253752 w 5426208"/>
                <a:gd name="connsiteY6" fmla="*/ 2527982 h 5979771"/>
                <a:gd name="connsiteX7" fmla="*/ 4553133 w 5426208"/>
                <a:gd name="connsiteY7" fmla="*/ 3047499 h 5979771"/>
                <a:gd name="connsiteX8" fmla="*/ 3980892 w 5426208"/>
                <a:gd name="connsiteY8" fmla="*/ 3990652 h 5979771"/>
                <a:gd name="connsiteX9" fmla="*/ 4002122 w 5426208"/>
                <a:gd name="connsiteY9" fmla="*/ 3300554 h 5979771"/>
                <a:gd name="connsiteX10" fmla="*/ 4261463 w 5426208"/>
                <a:gd name="connsiteY10" fmla="*/ 1763340 h 5979771"/>
                <a:gd name="connsiteX11" fmla="*/ 4416873 w 5426208"/>
                <a:gd name="connsiteY11" fmla="*/ 1163800 h 5979771"/>
                <a:gd name="connsiteX12" fmla="*/ 4596120 w 5426208"/>
                <a:gd name="connsiteY12" fmla="*/ 705346 h 5979771"/>
                <a:gd name="connsiteX13" fmla="*/ 4049958 w 5426208"/>
                <a:gd name="connsiteY13" fmla="*/ 979213 h 5979771"/>
                <a:gd name="connsiteX14" fmla="*/ 3488008 w 5426208"/>
                <a:gd name="connsiteY14" fmla="*/ 2095634 h 5979771"/>
                <a:gd name="connsiteX15" fmla="*/ 3287203 w 5426208"/>
                <a:gd name="connsiteY15" fmla="*/ 3189307 h 5979771"/>
                <a:gd name="connsiteX16" fmla="*/ 3292845 w 5426208"/>
                <a:gd name="connsiteY16" fmla="*/ 3873242 h 5979771"/>
                <a:gd name="connsiteX17" fmla="*/ 3192806 w 5426208"/>
                <a:gd name="connsiteY17" fmla="*/ 3622848 h 5979771"/>
                <a:gd name="connsiteX18" fmla="*/ 2932473 w 5426208"/>
                <a:gd name="connsiteY18" fmla="*/ 2740260 h 5979771"/>
                <a:gd name="connsiteX19" fmla="*/ 2399382 w 5426208"/>
                <a:gd name="connsiteY19" fmla="*/ 1409403 h 5979771"/>
                <a:gd name="connsiteX20" fmla="*/ 1934158 w 5426208"/>
                <a:gd name="connsiteY20" fmla="*/ 281369 h 5979771"/>
                <a:gd name="connsiteX21" fmla="*/ 1759700 w 5426208"/>
                <a:gd name="connsiteY21" fmla="*/ 62551 h 5979771"/>
                <a:gd name="connsiteX22" fmla="*/ 1504721 w 5426208"/>
                <a:gd name="connsiteY22" fmla="*/ 1196030 h 5979771"/>
                <a:gd name="connsiteX23" fmla="*/ 1919500 w 5426208"/>
                <a:gd name="connsiteY23" fmla="*/ 2525209 h 5979771"/>
                <a:gd name="connsiteX24" fmla="*/ 2511779 w 5426208"/>
                <a:gd name="connsiteY24" fmla="*/ 3692920 h 5979771"/>
                <a:gd name="connsiteX25" fmla="*/ 2507282 w 5426208"/>
                <a:gd name="connsiteY25" fmla="*/ 3859071 h 5979771"/>
                <a:gd name="connsiteX26" fmla="*/ 1259624 w 5426208"/>
                <a:gd name="connsiteY26" fmla="*/ 2346100 h 5979771"/>
                <a:gd name="connsiteX27" fmla="*/ 760003 w 5426208"/>
                <a:gd name="connsiteY27" fmla="*/ 1799345 h 5979771"/>
                <a:gd name="connsiteX28" fmla="*/ 213248 w 5426208"/>
                <a:gd name="connsiteY28" fmla="*/ 1290298 h 5979771"/>
                <a:gd name="connsiteX29" fmla="*/ 213248 w 5426208"/>
                <a:gd name="connsiteY29" fmla="*/ 1422273 h 5979771"/>
                <a:gd name="connsiteX30" fmla="*/ 694015 w 5426208"/>
                <a:gd name="connsiteY30" fmla="*/ 2760879 h 5979771"/>
                <a:gd name="connsiteX31" fmla="*/ 1253280 w 5426208"/>
                <a:gd name="connsiteY31" fmla="*/ 3790839 h 5979771"/>
                <a:gd name="connsiteX32" fmla="*/ 2015715 w 5426208"/>
                <a:gd name="connsiteY32" fmla="*/ 4432141 h 5979771"/>
                <a:gd name="connsiteX33" fmla="*/ 2631307 w 5426208"/>
                <a:gd name="connsiteY33" fmla="*/ 4754594 h 5979771"/>
                <a:gd name="connsiteX34" fmla="*/ 2175214 w 5426208"/>
                <a:gd name="connsiteY34" fmla="*/ 4785397 h 5979771"/>
                <a:gd name="connsiteX35" fmla="*/ 1502268 w 5426208"/>
                <a:gd name="connsiteY35" fmla="*/ 4571364 h 5979771"/>
                <a:gd name="connsiteX36" fmla="*/ 760003 w 5426208"/>
                <a:gd name="connsiteY36" fmla="*/ 3967510 h 5979771"/>
                <a:gd name="connsiteX37" fmla="*/ 260382 w 5426208"/>
                <a:gd name="connsiteY37" fmla="*/ 3071964 h 5979771"/>
                <a:gd name="connsiteX38" fmla="*/ 5859 w 5426208"/>
                <a:gd name="connsiteY38" fmla="*/ 2704318 h 5979771"/>
                <a:gd name="connsiteX39" fmla="*/ 109554 w 5426208"/>
                <a:gd name="connsiteY39" fmla="*/ 3298207 h 5979771"/>
                <a:gd name="connsiteX40" fmla="*/ 420638 w 5426208"/>
                <a:gd name="connsiteY40" fmla="*/ 4702801 h 5979771"/>
                <a:gd name="connsiteX41" fmla="*/ 967661 w 5426208"/>
                <a:gd name="connsiteY41" fmla="*/ 5286252 h 5979771"/>
                <a:gd name="connsiteX42" fmla="*/ 1523574 w 5426208"/>
                <a:gd name="connsiteY42" fmla="*/ 5541786 h 5979771"/>
                <a:gd name="connsiteX43" fmla="*/ 2471273 w 5426208"/>
                <a:gd name="connsiteY43" fmla="*/ 5621938 h 5979771"/>
                <a:gd name="connsiteX44" fmla="*/ 3384948 w 5426208"/>
                <a:gd name="connsiteY44" fmla="*/ 5425412 h 5979771"/>
                <a:gd name="connsiteX45" fmla="*/ 3500869 w 5426208"/>
                <a:gd name="connsiteY45" fmla="*/ 5498553 h 5979771"/>
                <a:gd name="connsiteX46" fmla="*/ 3506134 w 5426208"/>
                <a:gd name="connsiteY46" fmla="*/ 5979771 h 5979771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596120 w 5426208"/>
                <a:gd name="connsiteY12" fmla="*/ 689122 h 5963547"/>
                <a:gd name="connsiteX13" fmla="*/ 4049958 w 5426208"/>
                <a:gd name="connsiteY13" fmla="*/ 962989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49958 w 5426208"/>
                <a:gd name="connsiteY13" fmla="*/ 962989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49958 w 5426208"/>
                <a:gd name="connsiteY13" fmla="*/ 962989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63391 w 5426208"/>
                <a:gd name="connsiteY13" fmla="*/ 1013087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81760 w 5426208"/>
                <a:gd name="connsiteY10" fmla="*/ 1853260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63391 w 5426208"/>
                <a:gd name="connsiteY13" fmla="*/ 1013087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40105 w 5426208"/>
                <a:gd name="connsiteY9" fmla="*/ 3319391 h 5963547"/>
                <a:gd name="connsiteX10" fmla="*/ 4281760 w 5426208"/>
                <a:gd name="connsiteY10" fmla="*/ 1853260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63391 w 5426208"/>
                <a:gd name="connsiteY13" fmla="*/ 1013087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043"/>
                <a:gd name="connsiteY0" fmla="*/ 5831812 h 5963547"/>
                <a:gd name="connsiteX1" fmla="*/ 4282215 w 5426043"/>
                <a:gd name="connsiteY1" fmla="*/ 5284057 h 5963547"/>
                <a:gd name="connsiteX2" fmla="*/ 4330110 w 5426043"/>
                <a:gd name="connsiteY2" fmla="*/ 5015998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82215 w 5426043"/>
                <a:gd name="connsiteY1" fmla="*/ 5284057 h 5963547"/>
                <a:gd name="connsiteX2" fmla="*/ 4330110 w 5426043"/>
                <a:gd name="connsiteY2" fmla="*/ 5015998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330110 w 5426043"/>
                <a:gd name="connsiteY2" fmla="*/ 5015998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333623 w 5426043"/>
                <a:gd name="connsiteY2" fmla="*/ 4952955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333623 w 5426043"/>
                <a:gd name="connsiteY2" fmla="*/ 4952955 h 5963547"/>
                <a:gd name="connsiteX3" fmla="*/ 4689326 w 5426043"/>
                <a:gd name="connsiteY3" fmla="*/ 4520699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286673 w 5426043"/>
                <a:gd name="connsiteY2" fmla="*/ 4899675 h 5963547"/>
                <a:gd name="connsiteX3" fmla="*/ 4689326 w 5426043"/>
                <a:gd name="connsiteY3" fmla="*/ 4520699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361304 w 5426043"/>
                <a:gd name="connsiteY0" fmla="*/ 5609304 h 5963547"/>
                <a:gd name="connsiteX1" fmla="*/ 4231131 w 5426043"/>
                <a:gd name="connsiteY1" fmla="*/ 5215361 h 5963547"/>
                <a:gd name="connsiteX2" fmla="*/ 4286673 w 5426043"/>
                <a:gd name="connsiteY2" fmla="*/ 4899675 h 5963547"/>
                <a:gd name="connsiteX3" fmla="*/ 4689326 w 5426043"/>
                <a:gd name="connsiteY3" fmla="*/ 4520699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384948 w 5426043"/>
                <a:gd name="connsiteY44" fmla="*/ 5409188 h 5806634"/>
                <a:gd name="connsiteX45" fmla="*/ 3500869 w 5426043"/>
                <a:gd name="connsiteY45" fmla="*/ 5482329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30503 w 5426043"/>
                <a:gd name="connsiteY44" fmla="*/ 5381381 h 5806634"/>
                <a:gd name="connsiteX45" fmla="*/ 3500869 w 5426043"/>
                <a:gd name="connsiteY45" fmla="*/ 5482329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30503 w 5426043"/>
                <a:gd name="connsiteY44" fmla="*/ 5381381 h 5806634"/>
                <a:gd name="connsiteX45" fmla="*/ 3394077 w 5426043"/>
                <a:gd name="connsiteY45" fmla="*/ 5495193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30503 w 5426043"/>
                <a:gd name="connsiteY44" fmla="*/ 5381381 h 5806634"/>
                <a:gd name="connsiteX45" fmla="*/ 3457681 w 5426043"/>
                <a:gd name="connsiteY45" fmla="*/ 5473536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57681 w 5426043"/>
                <a:gd name="connsiteY45" fmla="*/ 5473536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09946 w 5426043"/>
                <a:gd name="connsiteY45" fmla="*/ 5523928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09946 w 5426043"/>
                <a:gd name="connsiteY45" fmla="*/ 5523928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09946 w 5426043"/>
                <a:gd name="connsiteY45" fmla="*/ 5523928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286673 w 5426043"/>
                <a:gd name="connsiteY2" fmla="*/ 4899675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286673 w 5426043"/>
                <a:gd name="connsiteY2" fmla="*/ 4899675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340194 w 5426043"/>
                <a:gd name="connsiteY2" fmla="*/ 4947008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385780 w 5426043"/>
                <a:gd name="connsiteY2" fmla="*/ 4979973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0534 w 5426043"/>
                <a:gd name="connsiteY8" fmla="*/ 4135949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6069 w 5426043"/>
                <a:gd name="connsiteY8" fmla="*/ 4126147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6069 w 5426043"/>
                <a:gd name="connsiteY8" fmla="*/ 4126147 h 5820250"/>
                <a:gd name="connsiteX9" fmla="*/ 4099905 w 5426043"/>
                <a:gd name="connsiteY9" fmla="*/ 329878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6069 w 5426043"/>
                <a:gd name="connsiteY8" fmla="*/ 4126147 h 5820250"/>
                <a:gd name="connsiteX9" fmla="*/ 4099905 w 5426043"/>
                <a:gd name="connsiteY9" fmla="*/ 329878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311855 w 5426043"/>
                <a:gd name="connsiteY16" fmla="*/ 3851780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486 w 5426225"/>
                <a:gd name="connsiteY0" fmla="*/ 5609304 h 5820250"/>
                <a:gd name="connsiteX1" fmla="*/ 4231313 w 5426225"/>
                <a:gd name="connsiteY1" fmla="*/ 5215361 h 5820250"/>
                <a:gd name="connsiteX2" fmla="*/ 4436133 w 5426225"/>
                <a:gd name="connsiteY2" fmla="*/ 4908219 h 5820250"/>
                <a:gd name="connsiteX3" fmla="*/ 4779728 w 5426225"/>
                <a:gd name="connsiteY3" fmla="*/ 4491709 h 5820250"/>
                <a:gd name="connsiteX4" fmla="*/ 5058808 w 5426225"/>
                <a:gd name="connsiteY4" fmla="*/ 3564787 h 5820250"/>
                <a:gd name="connsiteX5" fmla="*/ 5417026 w 5426225"/>
                <a:gd name="connsiteY5" fmla="*/ 2499558 h 5820250"/>
                <a:gd name="connsiteX6" fmla="*/ 5253934 w 5426225"/>
                <a:gd name="connsiteY6" fmla="*/ 2511758 h 5820250"/>
                <a:gd name="connsiteX7" fmla="*/ 4564682 w 5426225"/>
                <a:gd name="connsiteY7" fmla="*/ 3073666 h 5820250"/>
                <a:gd name="connsiteX8" fmla="*/ 4046251 w 5426225"/>
                <a:gd name="connsiteY8" fmla="*/ 4126147 h 5820250"/>
                <a:gd name="connsiteX9" fmla="*/ 4100087 w 5426225"/>
                <a:gd name="connsiteY9" fmla="*/ 3298781 h 5820250"/>
                <a:gd name="connsiteX10" fmla="*/ 4281942 w 5426225"/>
                <a:gd name="connsiteY10" fmla="*/ 1853260 h 5820250"/>
                <a:gd name="connsiteX11" fmla="*/ 4417055 w 5426225"/>
                <a:gd name="connsiteY11" fmla="*/ 1147576 h 5820250"/>
                <a:gd name="connsiteX12" fmla="*/ 4484715 w 5426225"/>
                <a:gd name="connsiteY12" fmla="*/ 653647 h 5820250"/>
                <a:gd name="connsiteX13" fmla="*/ 4063573 w 5426225"/>
                <a:gd name="connsiteY13" fmla="*/ 1013087 h 5820250"/>
                <a:gd name="connsiteX14" fmla="*/ 3488190 w 5426225"/>
                <a:gd name="connsiteY14" fmla="*/ 2079410 h 5820250"/>
                <a:gd name="connsiteX15" fmla="*/ 3287385 w 5426225"/>
                <a:gd name="connsiteY15" fmla="*/ 3173083 h 5820250"/>
                <a:gd name="connsiteX16" fmla="*/ 3312037 w 5426225"/>
                <a:gd name="connsiteY16" fmla="*/ 3851780 h 5820250"/>
                <a:gd name="connsiteX17" fmla="*/ 3192988 w 5426225"/>
                <a:gd name="connsiteY17" fmla="*/ 3606624 h 5820250"/>
                <a:gd name="connsiteX18" fmla="*/ 2932655 w 5426225"/>
                <a:gd name="connsiteY18" fmla="*/ 2724036 h 5820250"/>
                <a:gd name="connsiteX19" fmla="*/ 2399564 w 5426225"/>
                <a:gd name="connsiteY19" fmla="*/ 1393179 h 5820250"/>
                <a:gd name="connsiteX20" fmla="*/ 1918243 w 5426225"/>
                <a:gd name="connsiteY20" fmla="*/ 334605 h 5820250"/>
                <a:gd name="connsiteX21" fmla="*/ 1759882 w 5426225"/>
                <a:gd name="connsiteY21" fmla="*/ 46327 h 5820250"/>
                <a:gd name="connsiteX22" fmla="*/ 1504903 w 5426225"/>
                <a:gd name="connsiteY22" fmla="*/ 1179806 h 5820250"/>
                <a:gd name="connsiteX23" fmla="*/ 1919682 w 5426225"/>
                <a:gd name="connsiteY23" fmla="*/ 2508985 h 5820250"/>
                <a:gd name="connsiteX24" fmla="*/ 2511961 w 5426225"/>
                <a:gd name="connsiteY24" fmla="*/ 3676696 h 5820250"/>
                <a:gd name="connsiteX25" fmla="*/ 2507464 w 5426225"/>
                <a:gd name="connsiteY25" fmla="*/ 3842847 h 5820250"/>
                <a:gd name="connsiteX26" fmla="*/ 1259806 w 5426225"/>
                <a:gd name="connsiteY26" fmla="*/ 2329876 h 5820250"/>
                <a:gd name="connsiteX27" fmla="*/ 760185 w 5426225"/>
                <a:gd name="connsiteY27" fmla="*/ 1783121 h 5820250"/>
                <a:gd name="connsiteX28" fmla="*/ 213430 w 5426225"/>
                <a:gd name="connsiteY28" fmla="*/ 1274074 h 5820250"/>
                <a:gd name="connsiteX29" fmla="*/ 213430 w 5426225"/>
                <a:gd name="connsiteY29" fmla="*/ 1406049 h 5820250"/>
                <a:gd name="connsiteX30" fmla="*/ 694197 w 5426225"/>
                <a:gd name="connsiteY30" fmla="*/ 2744655 h 5820250"/>
                <a:gd name="connsiteX31" fmla="*/ 1253462 w 5426225"/>
                <a:gd name="connsiteY31" fmla="*/ 3774615 h 5820250"/>
                <a:gd name="connsiteX32" fmla="*/ 2015897 w 5426225"/>
                <a:gd name="connsiteY32" fmla="*/ 4415917 h 5820250"/>
                <a:gd name="connsiteX33" fmla="*/ 2631489 w 5426225"/>
                <a:gd name="connsiteY33" fmla="*/ 4738370 h 5820250"/>
                <a:gd name="connsiteX34" fmla="*/ 2175396 w 5426225"/>
                <a:gd name="connsiteY34" fmla="*/ 4769173 h 5820250"/>
                <a:gd name="connsiteX35" fmla="*/ 1502450 w 5426225"/>
                <a:gd name="connsiteY35" fmla="*/ 4555140 h 5820250"/>
                <a:gd name="connsiteX36" fmla="*/ 760185 w 5426225"/>
                <a:gd name="connsiteY36" fmla="*/ 3951286 h 5820250"/>
                <a:gd name="connsiteX37" fmla="*/ 260564 w 5426225"/>
                <a:gd name="connsiteY37" fmla="*/ 3055740 h 5820250"/>
                <a:gd name="connsiteX38" fmla="*/ 6041 w 5426225"/>
                <a:gd name="connsiteY38" fmla="*/ 2688094 h 5820250"/>
                <a:gd name="connsiteX39" fmla="*/ 109736 w 5426225"/>
                <a:gd name="connsiteY39" fmla="*/ 3281983 h 5820250"/>
                <a:gd name="connsiteX40" fmla="*/ 437514 w 5426225"/>
                <a:gd name="connsiteY40" fmla="*/ 4566106 h 5820250"/>
                <a:gd name="connsiteX41" fmla="*/ 967843 w 5426225"/>
                <a:gd name="connsiteY41" fmla="*/ 5270028 h 5820250"/>
                <a:gd name="connsiteX42" fmla="*/ 1523756 w 5426225"/>
                <a:gd name="connsiteY42" fmla="*/ 5525562 h 5820250"/>
                <a:gd name="connsiteX43" fmla="*/ 2471455 w 5426225"/>
                <a:gd name="connsiteY43" fmla="*/ 5605714 h 5820250"/>
                <a:gd name="connsiteX44" fmla="*/ 3243083 w 5426225"/>
                <a:gd name="connsiteY44" fmla="*/ 5427626 h 5820250"/>
                <a:gd name="connsiteX45" fmla="*/ 3410128 w 5426225"/>
                <a:gd name="connsiteY45" fmla="*/ 5523928 h 5820250"/>
                <a:gd name="connsiteX46" fmla="*/ 3455644 w 5426225"/>
                <a:gd name="connsiteY46" fmla="*/ 5820249 h 5820250"/>
                <a:gd name="connsiteX0" fmla="*/ 4361486 w 5426225"/>
                <a:gd name="connsiteY0" fmla="*/ 5609304 h 5820250"/>
                <a:gd name="connsiteX1" fmla="*/ 4231313 w 5426225"/>
                <a:gd name="connsiteY1" fmla="*/ 5215361 h 5820250"/>
                <a:gd name="connsiteX2" fmla="*/ 4436133 w 5426225"/>
                <a:gd name="connsiteY2" fmla="*/ 4908219 h 5820250"/>
                <a:gd name="connsiteX3" fmla="*/ 4779728 w 5426225"/>
                <a:gd name="connsiteY3" fmla="*/ 4491709 h 5820250"/>
                <a:gd name="connsiteX4" fmla="*/ 5058808 w 5426225"/>
                <a:gd name="connsiteY4" fmla="*/ 3564787 h 5820250"/>
                <a:gd name="connsiteX5" fmla="*/ 5417026 w 5426225"/>
                <a:gd name="connsiteY5" fmla="*/ 2499558 h 5820250"/>
                <a:gd name="connsiteX6" fmla="*/ 5253934 w 5426225"/>
                <a:gd name="connsiteY6" fmla="*/ 2511758 h 5820250"/>
                <a:gd name="connsiteX7" fmla="*/ 4564682 w 5426225"/>
                <a:gd name="connsiteY7" fmla="*/ 3073666 h 5820250"/>
                <a:gd name="connsiteX8" fmla="*/ 4046251 w 5426225"/>
                <a:gd name="connsiteY8" fmla="*/ 4126147 h 5820250"/>
                <a:gd name="connsiteX9" fmla="*/ 4100087 w 5426225"/>
                <a:gd name="connsiteY9" fmla="*/ 3298781 h 5820250"/>
                <a:gd name="connsiteX10" fmla="*/ 4281942 w 5426225"/>
                <a:gd name="connsiteY10" fmla="*/ 1853260 h 5820250"/>
                <a:gd name="connsiteX11" fmla="*/ 4417055 w 5426225"/>
                <a:gd name="connsiteY11" fmla="*/ 1147576 h 5820250"/>
                <a:gd name="connsiteX12" fmla="*/ 4484715 w 5426225"/>
                <a:gd name="connsiteY12" fmla="*/ 653647 h 5820250"/>
                <a:gd name="connsiteX13" fmla="*/ 4063573 w 5426225"/>
                <a:gd name="connsiteY13" fmla="*/ 1013087 h 5820250"/>
                <a:gd name="connsiteX14" fmla="*/ 3488190 w 5426225"/>
                <a:gd name="connsiteY14" fmla="*/ 2079410 h 5820250"/>
                <a:gd name="connsiteX15" fmla="*/ 3287385 w 5426225"/>
                <a:gd name="connsiteY15" fmla="*/ 3173083 h 5820250"/>
                <a:gd name="connsiteX16" fmla="*/ 3312037 w 5426225"/>
                <a:gd name="connsiteY16" fmla="*/ 3851780 h 5820250"/>
                <a:gd name="connsiteX17" fmla="*/ 3192988 w 5426225"/>
                <a:gd name="connsiteY17" fmla="*/ 3606624 h 5820250"/>
                <a:gd name="connsiteX18" fmla="*/ 2932655 w 5426225"/>
                <a:gd name="connsiteY18" fmla="*/ 2724036 h 5820250"/>
                <a:gd name="connsiteX19" fmla="*/ 2399564 w 5426225"/>
                <a:gd name="connsiteY19" fmla="*/ 1393179 h 5820250"/>
                <a:gd name="connsiteX20" fmla="*/ 1918243 w 5426225"/>
                <a:gd name="connsiteY20" fmla="*/ 334605 h 5820250"/>
                <a:gd name="connsiteX21" fmla="*/ 1759882 w 5426225"/>
                <a:gd name="connsiteY21" fmla="*/ 46327 h 5820250"/>
                <a:gd name="connsiteX22" fmla="*/ 1504903 w 5426225"/>
                <a:gd name="connsiteY22" fmla="*/ 1179806 h 5820250"/>
                <a:gd name="connsiteX23" fmla="*/ 1919682 w 5426225"/>
                <a:gd name="connsiteY23" fmla="*/ 2508985 h 5820250"/>
                <a:gd name="connsiteX24" fmla="*/ 2511961 w 5426225"/>
                <a:gd name="connsiteY24" fmla="*/ 3676696 h 5820250"/>
                <a:gd name="connsiteX25" fmla="*/ 2507464 w 5426225"/>
                <a:gd name="connsiteY25" fmla="*/ 3842847 h 5820250"/>
                <a:gd name="connsiteX26" fmla="*/ 1259806 w 5426225"/>
                <a:gd name="connsiteY26" fmla="*/ 2329876 h 5820250"/>
                <a:gd name="connsiteX27" fmla="*/ 760185 w 5426225"/>
                <a:gd name="connsiteY27" fmla="*/ 1783121 h 5820250"/>
                <a:gd name="connsiteX28" fmla="*/ 213430 w 5426225"/>
                <a:gd name="connsiteY28" fmla="*/ 1274074 h 5820250"/>
                <a:gd name="connsiteX29" fmla="*/ 213430 w 5426225"/>
                <a:gd name="connsiteY29" fmla="*/ 1406049 h 5820250"/>
                <a:gd name="connsiteX30" fmla="*/ 694197 w 5426225"/>
                <a:gd name="connsiteY30" fmla="*/ 2744655 h 5820250"/>
                <a:gd name="connsiteX31" fmla="*/ 1253462 w 5426225"/>
                <a:gd name="connsiteY31" fmla="*/ 3774615 h 5820250"/>
                <a:gd name="connsiteX32" fmla="*/ 2015897 w 5426225"/>
                <a:gd name="connsiteY32" fmla="*/ 4415917 h 5820250"/>
                <a:gd name="connsiteX33" fmla="*/ 2631489 w 5426225"/>
                <a:gd name="connsiteY33" fmla="*/ 4738370 h 5820250"/>
                <a:gd name="connsiteX34" fmla="*/ 2175396 w 5426225"/>
                <a:gd name="connsiteY34" fmla="*/ 4769173 h 5820250"/>
                <a:gd name="connsiteX35" fmla="*/ 1502450 w 5426225"/>
                <a:gd name="connsiteY35" fmla="*/ 4555140 h 5820250"/>
                <a:gd name="connsiteX36" fmla="*/ 760185 w 5426225"/>
                <a:gd name="connsiteY36" fmla="*/ 3951286 h 5820250"/>
                <a:gd name="connsiteX37" fmla="*/ 260564 w 5426225"/>
                <a:gd name="connsiteY37" fmla="*/ 3055740 h 5820250"/>
                <a:gd name="connsiteX38" fmla="*/ 6041 w 5426225"/>
                <a:gd name="connsiteY38" fmla="*/ 2688094 h 5820250"/>
                <a:gd name="connsiteX39" fmla="*/ 109736 w 5426225"/>
                <a:gd name="connsiteY39" fmla="*/ 3281983 h 5820250"/>
                <a:gd name="connsiteX40" fmla="*/ 437514 w 5426225"/>
                <a:gd name="connsiteY40" fmla="*/ 4566106 h 5820250"/>
                <a:gd name="connsiteX41" fmla="*/ 1523756 w 5426225"/>
                <a:gd name="connsiteY41" fmla="*/ 5525562 h 5820250"/>
                <a:gd name="connsiteX42" fmla="*/ 2471455 w 5426225"/>
                <a:gd name="connsiteY42" fmla="*/ 5605714 h 5820250"/>
                <a:gd name="connsiteX43" fmla="*/ 3243083 w 5426225"/>
                <a:gd name="connsiteY43" fmla="*/ 5427626 h 5820250"/>
                <a:gd name="connsiteX44" fmla="*/ 3410128 w 5426225"/>
                <a:gd name="connsiteY44" fmla="*/ 5523928 h 5820250"/>
                <a:gd name="connsiteX45" fmla="*/ 3455644 w 5426225"/>
                <a:gd name="connsiteY45" fmla="*/ 5820249 h 58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26225" h="5820250">
                  <a:moveTo>
                    <a:pt x="4361486" y="5609304"/>
                  </a:moveTo>
                  <a:cubicBezTo>
                    <a:pt x="4290845" y="5425964"/>
                    <a:pt x="4218872" y="5332208"/>
                    <a:pt x="4231313" y="5215361"/>
                  </a:cubicBezTo>
                  <a:cubicBezTo>
                    <a:pt x="4243754" y="5098514"/>
                    <a:pt x="4344731" y="5028828"/>
                    <a:pt x="4436133" y="4908219"/>
                  </a:cubicBezTo>
                  <a:cubicBezTo>
                    <a:pt x="4527536" y="4787610"/>
                    <a:pt x="4675949" y="4715614"/>
                    <a:pt x="4779728" y="4491709"/>
                  </a:cubicBezTo>
                  <a:cubicBezTo>
                    <a:pt x="4883507" y="4267804"/>
                    <a:pt x="4952592" y="3896812"/>
                    <a:pt x="5058808" y="3564787"/>
                  </a:cubicBezTo>
                  <a:cubicBezTo>
                    <a:pt x="5165024" y="3232762"/>
                    <a:pt x="5384505" y="2675063"/>
                    <a:pt x="5417026" y="2499558"/>
                  </a:cubicBezTo>
                  <a:cubicBezTo>
                    <a:pt x="5449547" y="2324053"/>
                    <a:pt x="5395991" y="2416073"/>
                    <a:pt x="5253934" y="2511758"/>
                  </a:cubicBezTo>
                  <a:cubicBezTo>
                    <a:pt x="5111877" y="2607443"/>
                    <a:pt x="4765963" y="2804601"/>
                    <a:pt x="4564682" y="3073666"/>
                  </a:cubicBezTo>
                  <a:cubicBezTo>
                    <a:pt x="4363402" y="3342731"/>
                    <a:pt x="4123683" y="4088628"/>
                    <a:pt x="4046251" y="4126147"/>
                  </a:cubicBezTo>
                  <a:cubicBezTo>
                    <a:pt x="3968819" y="4163666"/>
                    <a:pt x="4060805" y="3677596"/>
                    <a:pt x="4100087" y="3298781"/>
                  </a:cubicBezTo>
                  <a:cubicBezTo>
                    <a:pt x="4139369" y="2919967"/>
                    <a:pt x="4229114" y="2211794"/>
                    <a:pt x="4281942" y="1853260"/>
                  </a:cubicBezTo>
                  <a:cubicBezTo>
                    <a:pt x="4334770" y="1494726"/>
                    <a:pt x="4383260" y="1347511"/>
                    <a:pt x="4417055" y="1147576"/>
                  </a:cubicBezTo>
                  <a:cubicBezTo>
                    <a:pt x="4450850" y="947641"/>
                    <a:pt x="4543629" y="676062"/>
                    <a:pt x="4484715" y="653647"/>
                  </a:cubicBezTo>
                  <a:cubicBezTo>
                    <a:pt x="4425801" y="631232"/>
                    <a:pt x="4229660" y="775460"/>
                    <a:pt x="4063573" y="1013087"/>
                  </a:cubicBezTo>
                  <a:cubicBezTo>
                    <a:pt x="3897486" y="1250714"/>
                    <a:pt x="3617555" y="1719411"/>
                    <a:pt x="3488190" y="2079410"/>
                  </a:cubicBezTo>
                  <a:cubicBezTo>
                    <a:pt x="3358825" y="2439409"/>
                    <a:pt x="3316744" y="2877688"/>
                    <a:pt x="3287385" y="3173083"/>
                  </a:cubicBezTo>
                  <a:cubicBezTo>
                    <a:pt x="3258026" y="3468478"/>
                    <a:pt x="3327770" y="3779523"/>
                    <a:pt x="3312037" y="3851780"/>
                  </a:cubicBezTo>
                  <a:cubicBezTo>
                    <a:pt x="3296304" y="3924037"/>
                    <a:pt x="3256218" y="3794581"/>
                    <a:pt x="3192988" y="3606624"/>
                  </a:cubicBezTo>
                  <a:cubicBezTo>
                    <a:pt x="3129758" y="3418667"/>
                    <a:pt x="3064892" y="3092943"/>
                    <a:pt x="2932655" y="2724036"/>
                  </a:cubicBezTo>
                  <a:cubicBezTo>
                    <a:pt x="2800418" y="2355129"/>
                    <a:pt x="2568633" y="1791418"/>
                    <a:pt x="2399564" y="1393179"/>
                  </a:cubicBezTo>
                  <a:cubicBezTo>
                    <a:pt x="2230495" y="994941"/>
                    <a:pt x="2024857" y="559080"/>
                    <a:pt x="1918243" y="334605"/>
                  </a:cubicBezTo>
                  <a:cubicBezTo>
                    <a:pt x="1811629" y="110130"/>
                    <a:pt x="1828772" y="-94540"/>
                    <a:pt x="1759882" y="46327"/>
                  </a:cubicBezTo>
                  <a:cubicBezTo>
                    <a:pt x="1690992" y="187194"/>
                    <a:pt x="1478270" y="769363"/>
                    <a:pt x="1504903" y="1179806"/>
                  </a:cubicBezTo>
                  <a:cubicBezTo>
                    <a:pt x="1531536" y="1590249"/>
                    <a:pt x="1751839" y="2092837"/>
                    <a:pt x="1919682" y="2508985"/>
                  </a:cubicBezTo>
                  <a:cubicBezTo>
                    <a:pt x="2087525" y="2925133"/>
                    <a:pt x="2413997" y="3454386"/>
                    <a:pt x="2511961" y="3676696"/>
                  </a:cubicBezTo>
                  <a:cubicBezTo>
                    <a:pt x="2609925" y="3899006"/>
                    <a:pt x="2640198" y="3976933"/>
                    <a:pt x="2507464" y="3842847"/>
                  </a:cubicBezTo>
                  <a:cubicBezTo>
                    <a:pt x="2374730" y="3708761"/>
                    <a:pt x="1551019" y="2673164"/>
                    <a:pt x="1259806" y="2329876"/>
                  </a:cubicBezTo>
                  <a:cubicBezTo>
                    <a:pt x="968593" y="1986588"/>
                    <a:pt x="934581" y="1959088"/>
                    <a:pt x="760185" y="1783121"/>
                  </a:cubicBezTo>
                  <a:cubicBezTo>
                    <a:pt x="585789" y="1607154"/>
                    <a:pt x="304556" y="1336919"/>
                    <a:pt x="213430" y="1274074"/>
                  </a:cubicBezTo>
                  <a:cubicBezTo>
                    <a:pt x="122304" y="1211229"/>
                    <a:pt x="133302" y="1160952"/>
                    <a:pt x="213430" y="1406049"/>
                  </a:cubicBezTo>
                  <a:cubicBezTo>
                    <a:pt x="293558" y="1651146"/>
                    <a:pt x="520858" y="2349894"/>
                    <a:pt x="694197" y="2744655"/>
                  </a:cubicBezTo>
                  <a:cubicBezTo>
                    <a:pt x="867536" y="3139416"/>
                    <a:pt x="1033179" y="3496071"/>
                    <a:pt x="1253462" y="3774615"/>
                  </a:cubicBezTo>
                  <a:cubicBezTo>
                    <a:pt x="1473745" y="4053159"/>
                    <a:pt x="1786226" y="4255291"/>
                    <a:pt x="2015897" y="4415917"/>
                  </a:cubicBezTo>
                  <a:cubicBezTo>
                    <a:pt x="2245568" y="4576543"/>
                    <a:pt x="2599073" y="4704664"/>
                    <a:pt x="2631489" y="4738370"/>
                  </a:cubicBezTo>
                  <a:cubicBezTo>
                    <a:pt x="2663905" y="4772076"/>
                    <a:pt x="2363569" y="4799711"/>
                    <a:pt x="2175396" y="4769173"/>
                  </a:cubicBezTo>
                  <a:cubicBezTo>
                    <a:pt x="1987223" y="4738635"/>
                    <a:pt x="1738318" y="4691454"/>
                    <a:pt x="1502450" y="4555140"/>
                  </a:cubicBezTo>
                  <a:cubicBezTo>
                    <a:pt x="1266582" y="4418826"/>
                    <a:pt x="967166" y="4201186"/>
                    <a:pt x="760185" y="3951286"/>
                  </a:cubicBezTo>
                  <a:cubicBezTo>
                    <a:pt x="553204" y="3701386"/>
                    <a:pt x="386255" y="3266272"/>
                    <a:pt x="260564" y="3055740"/>
                  </a:cubicBezTo>
                  <a:cubicBezTo>
                    <a:pt x="134873" y="2845208"/>
                    <a:pt x="31179" y="2650387"/>
                    <a:pt x="6041" y="2688094"/>
                  </a:cubicBezTo>
                  <a:cubicBezTo>
                    <a:pt x="-19097" y="2725801"/>
                    <a:pt x="37824" y="2968981"/>
                    <a:pt x="109736" y="3281983"/>
                  </a:cubicBezTo>
                  <a:cubicBezTo>
                    <a:pt x="181648" y="3594985"/>
                    <a:pt x="201844" y="4192176"/>
                    <a:pt x="437514" y="4566106"/>
                  </a:cubicBezTo>
                  <a:cubicBezTo>
                    <a:pt x="673184" y="4940036"/>
                    <a:pt x="1184766" y="5352294"/>
                    <a:pt x="1523756" y="5525562"/>
                  </a:cubicBezTo>
                  <a:cubicBezTo>
                    <a:pt x="1862746" y="5698830"/>
                    <a:pt x="2184900" y="5622037"/>
                    <a:pt x="2471455" y="5605714"/>
                  </a:cubicBezTo>
                  <a:cubicBezTo>
                    <a:pt x="2758010" y="5589391"/>
                    <a:pt x="3144000" y="5442008"/>
                    <a:pt x="3243083" y="5427626"/>
                  </a:cubicBezTo>
                  <a:cubicBezTo>
                    <a:pt x="3342166" y="5413244"/>
                    <a:pt x="3406420" y="5413989"/>
                    <a:pt x="3410128" y="5523928"/>
                  </a:cubicBezTo>
                  <a:cubicBezTo>
                    <a:pt x="3413836" y="5633867"/>
                    <a:pt x="3448772" y="5675021"/>
                    <a:pt x="3455644" y="5820249"/>
                  </a:cubicBezTo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CBC3084-2856-DE33-73C4-C834F70AE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069679">
              <a:off x="247501" y="3192554"/>
              <a:ext cx="1784721" cy="1888725"/>
            </a:xfrm>
            <a:custGeom>
              <a:avLst/>
              <a:gdLst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3003582 w 5421466"/>
                <a:gd name="connsiteY39" fmla="*/ 5026451 h 7017706"/>
                <a:gd name="connsiteX40" fmla="*/ 2315426 w 5421466"/>
                <a:gd name="connsiteY40" fmla="*/ 5092438 h 7017706"/>
                <a:gd name="connsiteX41" fmla="*/ 1495294 w 5421466"/>
                <a:gd name="connsiteY41" fmla="*/ 4922756 h 7017706"/>
                <a:gd name="connsiteX42" fmla="*/ 760003 w 5421466"/>
                <a:gd name="connsiteY42" fmla="*/ 4187465 h 7017706"/>
                <a:gd name="connsiteX43" fmla="*/ 260382 w 5421466"/>
                <a:gd name="connsiteY43" fmla="*/ 3291919 h 7017706"/>
                <a:gd name="connsiteX44" fmla="*/ 5859 w 5421466"/>
                <a:gd name="connsiteY44" fmla="*/ 2924273 h 7017706"/>
                <a:gd name="connsiteX45" fmla="*/ 109554 w 5421466"/>
                <a:gd name="connsiteY45" fmla="*/ 3518162 h 7017706"/>
                <a:gd name="connsiteX46" fmla="*/ 420638 w 5421466"/>
                <a:gd name="connsiteY46" fmla="*/ 4922756 h 7017706"/>
                <a:gd name="connsiteX47" fmla="*/ 910832 w 5421466"/>
                <a:gd name="connsiteY47" fmla="*/ 5544925 h 7017706"/>
                <a:gd name="connsiteX48" fmla="*/ 1523574 w 5421466"/>
                <a:gd name="connsiteY48" fmla="*/ 5761741 h 7017706"/>
                <a:gd name="connsiteX49" fmla="*/ 2287145 w 5421466"/>
                <a:gd name="connsiteY49" fmla="*/ 5724034 h 7017706"/>
                <a:gd name="connsiteX50" fmla="*/ 3720020 w 5421466"/>
                <a:gd name="connsiteY50" fmla="*/ 5516644 h 7017706"/>
                <a:gd name="connsiteX51" fmla="*/ 3701166 w 5421466"/>
                <a:gd name="connsiteY51" fmla="*/ 5563778 h 7017706"/>
                <a:gd name="connsiteX52" fmla="*/ 3503203 w 5421466"/>
                <a:gd name="connsiteY52" fmla="*/ 6129387 h 7017706"/>
                <a:gd name="connsiteX53" fmla="*/ 3456069 w 5421466"/>
                <a:gd name="connsiteY53" fmla="*/ 6091679 h 7017706"/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2315426 w 5421466"/>
                <a:gd name="connsiteY39" fmla="*/ 5092438 h 7017706"/>
                <a:gd name="connsiteX40" fmla="*/ 1495294 w 5421466"/>
                <a:gd name="connsiteY40" fmla="*/ 4922756 h 7017706"/>
                <a:gd name="connsiteX41" fmla="*/ 760003 w 5421466"/>
                <a:gd name="connsiteY41" fmla="*/ 4187465 h 7017706"/>
                <a:gd name="connsiteX42" fmla="*/ 260382 w 5421466"/>
                <a:gd name="connsiteY42" fmla="*/ 3291919 h 7017706"/>
                <a:gd name="connsiteX43" fmla="*/ 5859 w 5421466"/>
                <a:gd name="connsiteY43" fmla="*/ 2924273 h 7017706"/>
                <a:gd name="connsiteX44" fmla="*/ 109554 w 5421466"/>
                <a:gd name="connsiteY44" fmla="*/ 3518162 h 7017706"/>
                <a:gd name="connsiteX45" fmla="*/ 420638 w 5421466"/>
                <a:gd name="connsiteY45" fmla="*/ 4922756 h 7017706"/>
                <a:gd name="connsiteX46" fmla="*/ 910832 w 5421466"/>
                <a:gd name="connsiteY46" fmla="*/ 5544925 h 7017706"/>
                <a:gd name="connsiteX47" fmla="*/ 1523574 w 5421466"/>
                <a:gd name="connsiteY47" fmla="*/ 5761741 h 7017706"/>
                <a:gd name="connsiteX48" fmla="*/ 2287145 w 5421466"/>
                <a:gd name="connsiteY48" fmla="*/ 5724034 h 7017706"/>
                <a:gd name="connsiteX49" fmla="*/ 3720020 w 5421466"/>
                <a:gd name="connsiteY49" fmla="*/ 5516644 h 7017706"/>
                <a:gd name="connsiteX50" fmla="*/ 3701166 w 5421466"/>
                <a:gd name="connsiteY50" fmla="*/ 5563778 h 7017706"/>
                <a:gd name="connsiteX51" fmla="*/ 3503203 w 5421466"/>
                <a:gd name="connsiteY51" fmla="*/ 6129387 h 7017706"/>
                <a:gd name="connsiteX52" fmla="*/ 3456069 w 5421466"/>
                <a:gd name="connsiteY52" fmla="*/ 6091679 h 7017706"/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2315426 w 5421466"/>
                <a:gd name="connsiteY39" fmla="*/ 5092438 h 7017706"/>
                <a:gd name="connsiteX40" fmla="*/ 1495294 w 5421466"/>
                <a:gd name="connsiteY40" fmla="*/ 4922756 h 7017706"/>
                <a:gd name="connsiteX41" fmla="*/ 760003 w 5421466"/>
                <a:gd name="connsiteY41" fmla="*/ 4187465 h 7017706"/>
                <a:gd name="connsiteX42" fmla="*/ 260382 w 5421466"/>
                <a:gd name="connsiteY42" fmla="*/ 3291919 h 7017706"/>
                <a:gd name="connsiteX43" fmla="*/ 5859 w 5421466"/>
                <a:gd name="connsiteY43" fmla="*/ 2924273 h 7017706"/>
                <a:gd name="connsiteX44" fmla="*/ 109554 w 5421466"/>
                <a:gd name="connsiteY44" fmla="*/ 3518162 h 7017706"/>
                <a:gd name="connsiteX45" fmla="*/ 420638 w 5421466"/>
                <a:gd name="connsiteY45" fmla="*/ 4922756 h 7017706"/>
                <a:gd name="connsiteX46" fmla="*/ 910832 w 5421466"/>
                <a:gd name="connsiteY46" fmla="*/ 5544925 h 7017706"/>
                <a:gd name="connsiteX47" fmla="*/ 1523574 w 5421466"/>
                <a:gd name="connsiteY47" fmla="*/ 5761741 h 7017706"/>
                <a:gd name="connsiteX48" fmla="*/ 2287145 w 5421466"/>
                <a:gd name="connsiteY48" fmla="*/ 5724034 h 7017706"/>
                <a:gd name="connsiteX49" fmla="*/ 3720020 w 5421466"/>
                <a:gd name="connsiteY49" fmla="*/ 5516644 h 7017706"/>
                <a:gd name="connsiteX50" fmla="*/ 3701166 w 5421466"/>
                <a:gd name="connsiteY50" fmla="*/ 5563778 h 7017706"/>
                <a:gd name="connsiteX51" fmla="*/ 3503203 w 5421466"/>
                <a:gd name="connsiteY51" fmla="*/ 6129387 h 7017706"/>
                <a:gd name="connsiteX52" fmla="*/ 3456069 w 5421466"/>
                <a:gd name="connsiteY52" fmla="*/ 6091679 h 7017706"/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2315426 w 5421466"/>
                <a:gd name="connsiteY39" fmla="*/ 5092438 h 7017706"/>
                <a:gd name="connsiteX40" fmla="*/ 1495294 w 5421466"/>
                <a:gd name="connsiteY40" fmla="*/ 4922756 h 7017706"/>
                <a:gd name="connsiteX41" fmla="*/ 760003 w 5421466"/>
                <a:gd name="connsiteY41" fmla="*/ 4187465 h 7017706"/>
                <a:gd name="connsiteX42" fmla="*/ 260382 w 5421466"/>
                <a:gd name="connsiteY42" fmla="*/ 3291919 h 7017706"/>
                <a:gd name="connsiteX43" fmla="*/ 5859 w 5421466"/>
                <a:gd name="connsiteY43" fmla="*/ 2924273 h 7017706"/>
                <a:gd name="connsiteX44" fmla="*/ 109554 w 5421466"/>
                <a:gd name="connsiteY44" fmla="*/ 3518162 h 7017706"/>
                <a:gd name="connsiteX45" fmla="*/ 420638 w 5421466"/>
                <a:gd name="connsiteY45" fmla="*/ 4922756 h 7017706"/>
                <a:gd name="connsiteX46" fmla="*/ 910832 w 5421466"/>
                <a:gd name="connsiteY46" fmla="*/ 5544925 h 7017706"/>
                <a:gd name="connsiteX47" fmla="*/ 1523574 w 5421466"/>
                <a:gd name="connsiteY47" fmla="*/ 5761741 h 7017706"/>
                <a:gd name="connsiteX48" fmla="*/ 2287145 w 5421466"/>
                <a:gd name="connsiteY48" fmla="*/ 5724034 h 7017706"/>
                <a:gd name="connsiteX49" fmla="*/ 3609909 w 5421466"/>
                <a:gd name="connsiteY49" fmla="*/ 5516644 h 7017706"/>
                <a:gd name="connsiteX50" fmla="*/ 3701166 w 5421466"/>
                <a:gd name="connsiteY50" fmla="*/ 5563778 h 7017706"/>
                <a:gd name="connsiteX51" fmla="*/ 3503203 w 5421466"/>
                <a:gd name="connsiteY51" fmla="*/ 6129387 h 7017706"/>
                <a:gd name="connsiteX52" fmla="*/ 3456069 w 5421466"/>
                <a:gd name="connsiteY52" fmla="*/ 6091679 h 7017706"/>
                <a:gd name="connsiteX0" fmla="*/ 3418362 w 5421466"/>
                <a:gd name="connsiteY0" fmla="*/ 6148240 h 6148240"/>
                <a:gd name="connsiteX1" fmla="*/ 4455310 w 5421466"/>
                <a:gd name="connsiteY1" fmla="*/ 6044545 h 6148240"/>
                <a:gd name="connsiteX2" fmla="*/ 4455310 w 5421466"/>
                <a:gd name="connsiteY2" fmla="*/ 6035119 h 6148240"/>
                <a:gd name="connsiteX3" fmla="*/ 4172506 w 5421466"/>
                <a:gd name="connsiteY3" fmla="*/ 5431803 h 6148240"/>
                <a:gd name="connsiteX4" fmla="*/ 4181933 w 5421466"/>
                <a:gd name="connsiteY4" fmla="*/ 5337535 h 6148240"/>
                <a:gd name="connsiteX5" fmla="*/ 4596712 w 5421466"/>
                <a:gd name="connsiteY5" fmla="*/ 4932183 h 6148240"/>
                <a:gd name="connsiteX6" fmla="*/ 5058626 w 5421466"/>
                <a:gd name="connsiteY6" fmla="*/ 3800966 h 6148240"/>
                <a:gd name="connsiteX7" fmla="*/ 5416844 w 5421466"/>
                <a:gd name="connsiteY7" fmla="*/ 2735737 h 6148240"/>
                <a:gd name="connsiteX8" fmla="*/ 5209455 w 5421466"/>
                <a:gd name="connsiteY8" fmla="*/ 2801725 h 6148240"/>
                <a:gd name="connsiteX9" fmla="*/ 4493017 w 5421466"/>
                <a:gd name="connsiteY9" fmla="*/ 3169370 h 6148240"/>
                <a:gd name="connsiteX10" fmla="*/ 3691739 w 5421466"/>
                <a:gd name="connsiteY10" fmla="*/ 4074343 h 6148240"/>
                <a:gd name="connsiteX11" fmla="*/ 3757727 w 5421466"/>
                <a:gd name="connsiteY11" fmla="*/ 3546442 h 6148240"/>
                <a:gd name="connsiteX12" fmla="*/ 4087665 w 5421466"/>
                <a:gd name="connsiteY12" fmla="*/ 2009873 h 6148240"/>
                <a:gd name="connsiteX13" fmla="*/ 4285628 w 5421466"/>
                <a:gd name="connsiteY13" fmla="*/ 1302863 h 6148240"/>
                <a:gd name="connsiteX14" fmla="*/ 4313908 w 5421466"/>
                <a:gd name="connsiteY14" fmla="*/ 963498 h 6148240"/>
                <a:gd name="connsiteX15" fmla="*/ 4049958 w 5421466"/>
                <a:gd name="connsiteY15" fmla="*/ 1199168 h 6148240"/>
                <a:gd name="connsiteX16" fmla="*/ 3569191 w 5421466"/>
                <a:gd name="connsiteY16" fmla="*/ 1840191 h 6148240"/>
                <a:gd name="connsiteX17" fmla="*/ 3408935 w 5421466"/>
                <a:gd name="connsiteY17" fmla="*/ 2349238 h 6148240"/>
                <a:gd name="connsiteX18" fmla="*/ 3324094 w 5421466"/>
                <a:gd name="connsiteY18" fmla="*/ 3518162 h 6148240"/>
                <a:gd name="connsiteX19" fmla="*/ 3267533 w 5421466"/>
                <a:gd name="connsiteY19" fmla="*/ 4093197 h 6148240"/>
                <a:gd name="connsiteX20" fmla="*/ 3267533 w 5421466"/>
                <a:gd name="connsiteY20" fmla="*/ 3885807 h 6148240"/>
                <a:gd name="connsiteX21" fmla="*/ 3069570 w 5421466"/>
                <a:gd name="connsiteY21" fmla="*/ 3188224 h 6148240"/>
                <a:gd name="connsiteX22" fmla="*/ 2428547 w 5421466"/>
                <a:gd name="connsiteY22" fmla="*/ 1604521 h 6148240"/>
                <a:gd name="connsiteX23" fmla="*/ 2042048 w 5421466"/>
                <a:gd name="connsiteY23" fmla="*/ 680694 h 6148240"/>
                <a:gd name="connsiteX24" fmla="*/ 1976061 w 5421466"/>
                <a:gd name="connsiteY24" fmla="*/ 237634 h 6148240"/>
                <a:gd name="connsiteX25" fmla="*/ 1853512 w 5421466"/>
                <a:gd name="connsiteY25" fmla="*/ 1964 h 6148240"/>
                <a:gd name="connsiteX26" fmla="*/ 1674403 w 5421466"/>
                <a:gd name="connsiteY26" fmla="*/ 360183 h 6148240"/>
                <a:gd name="connsiteX27" fmla="*/ 1504721 w 5421466"/>
                <a:gd name="connsiteY27" fmla="*/ 1415985 h 6148240"/>
                <a:gd name="connsiteX28" fmla="*/ 1919500 w 5421466"/>
                <a:gd name="connsiteY28" fmla="*/ 2745164 h 6148240"/>
                <a:gd name="connsiteX29" fmla="*/ 2503962 w 5421466"/>
                <a:gd name="connsiteY29" fmla="*/ 3885807 h 6148240"/>
                <a:gd name="connsiteX30" fmla="*/ 2343706 w 5421466"/>
                <a:gd name="connsiteY30" fmla="*/ 3734978 h 6148240"/>
                <a:gd name="connsiteX31" fmla="*/ 1259624 w 5421466"/>
                <a:gd name="connsiteY31" fmla="*/ 2566055 h 6148240"/>
                <a:gd name="connsiteX32" fmla="*/ 760003 w 5421466"/>
                <a:gd name="connsiteY32" fmla="*/ 2019300 h 6148240"/>
                <a:gd name="connsiteX33" fmla="*/ 213248 w 5421466"/>
                <a:gd name="connsiteY33" fmla="*/ 1510253 h 6148240"/>
                <a:gd name="connsiteX34" fmla="*/ 213248 w 5421466"/>
                <a:gd name="connsiteY34" fmla="*/ 1642228 h 6148240"/>
                <a:gd name="connsiteX35" fmla="*/ 694015 w 5421466"/>
                <a:gd name="connsiteY35" fmla="*/ 2980834 h 6148240"/>
                <a:gd name="connsiteX36" fmla="*/ 1287904 w 5421466"/>
                <a:gd name="connsiteY36" fmla="*/ 4102624 h 6148240"/>
                <a:gd name="connsiteX37" fmla="*/ 2042048 w 5421466"/>
                <a:gd name="connsiteY37" fmla="*/ 4715366 h 6148240"/>
                <a:gd name="connsiteX38" fmla="*/ 2984729 w 5421466"/>
                <a:gd name="connsiteY38" fmla="*/ 5026451 h 6148240"/>
                <a:gd name="connsiteX39" fmla="*/ 2315426 w 5421466"/>
                <a:gd name="connsiteY39" fmla="*/ 5092438 h 6148240"/>
                <a:gd name="connsiteX40" fmla="*/ 1495294 w 5421466"/>
                <a:gd name="connsiteY40" fmla="*/ 4922756 h 6148240"/>
                <a:gd name="connsiteX41" fmla="*/ 760003 w 5421466"/>
                <a:gd name="connsiteY41" fmla="*/ 4187465 h 6148240"/>
                <a:gd name="connsiteX42" fmla="*/ 260382 w 5421466"/>
                <a:gd name="connsiteY42" fmla="*/ 3291919 h 6148240"/>
                <a:gd name="connsiteX43" fmla="*/ 5859 w 5421466"/>
                <a:gd name="connsiteY43" fmla="*/ 2924273 h 6148240"/>
                <a:gd name="connsiteX44" fmla="*/ 109554 w 5421466"/>
                <a:gd name="connsiteY44" fmla="*/ 3518162 h 6148240"/>
                <a:gd name="connsiteX45" fmla="*/ 420638 w 5421466"/>
                <a:gd name="connsiteY45" fmla="*/ 4922756 h 6148240"/>
                <a:gd name="connsiteX46" fmla="*/ 910832 w 5421466"/>
                <a:gd name="connsiteY46" fmla="*/ 5544925 h 6148240"/>
                <a:gd name="connsiteX47" fmla="*/ 1523574 w 5421466"/>
                <a:gd name="connsiteY47" fmla="*/ 5761741 h 6148240"/>
                <a:gd name="connsiteX48" fmla="*/ 2287145 w 5421466"/>
                <a:gd name="connsiteY48" fmla="*/ 5724034 h 6148240"/>
                <a:gd name="connsiteX49" fmla="*/ 3609909 w 5421466"/>
                <a:gd name="connsiteY49" fmla="*/ 5516644 h 6148240"/>
                <a:gd name="connsiteX50" fmla="*/ 3701166 w 5421466"/>
                <a:gd name="connsiteY50" fmla="*/ 5563778 h 6148240"/>
                <a:gd name="connsiteX51" fmla="*/ 3503203 w 5421466"/>
                <a:gd name="connsiteY51" fmla="*/ 6129387 h 6148240"/>
                <a:gd name="connsiteX0" fmla="*/ 4455310 w 5421466"/>
                <a:gd name="connsiteY0" fmla="*/ 6044545 h 6129387"/>
                <a:gd name="connsiteX1" fmla="*/ 4455310 w 5421466"/>
                <a:gd name="connsiteY1" fmla="*/ 6035119 h 6129387"/>
                <a:gd name="connsiteX2" fmla="*/ 4172506 w 5421466"/>
                <a:gd name="connsiteY2" fmla="*/ 5431803 h 6129387"/>
                <a:gd name="connsiteX3" fmla="*/ 4181933 w 5421466"/>
                <a:gd name="connsiteY3" fmla="*/ 5337535 h 6129387"/>
                <a:gd name="connsiteX4" fmla="*/ 4596712 w 5421466"/>
                <a:gd name="connsiteY4" fmla="*/ 4932183 h 6129387"/>
                <a:gd name="connsiteX5" fmla="*/ 5058626 w 5421466"/>
                <a:gd name="connsiteY5" fmla="*/ 3800966 h 6129387"/>
                <a:gd name="connsiteX6" fmla="*/ 5416844 w 5421466"/>
                <a:gd name="connsiteY6" fmla="*/ 2735737 h 6129387"/>
                <a:gd name="connsiteX7" fmla="*/ 5209455 w 5421466"/>
                <a:gd name="connsiteY7" fmla="*/ 2801725 h 6129387"/>
                <a:gd name="connsiteX8" fmla="*/ 4493017 w 5421466"/>
                <a:gd name="connsiteY8" fmla="*/ 3169370 h 6129387"/>
                <a:gd name="connsiteX9" fmla="*/ 3691739 w 5421466"/>
                <a:gd name="connsiteY9" fmla="*/ 4074343 h 6129387"/>
                <a:gd name="connsiteX10" fmla="*/ 3757727 w 5421466"/>
                <a:gd name="connsiteY10" fmla="*/ 3546442 h 6129387"/>
                <a:gd name="connsiteX11" fmla="*/ 4087665 w 5421466"/>
                <a:gd name="connsiteY11" fmla="*/ 2009873 h 6129387"/>
                <a:gd name="connsiteX12" fmla="*/ 4285628 w 5421466"/>
                <a:gd name="connsiteY12" fmla="*/ 1302863 h 6129387"/>
                <a:gd name="connsiteX13" fmla="*/ 4313908 w 5421466"/>
                <a:gd name="connsiteY13" fmla="*/ 963498 h 6129387"/>
                <a:gd name="connsiteX14" fmla="*/ 4049958 w 5421466"/>
                <a:gd name="connsiteY14" fmla="*/ 1199168 h 6129387"/>
                <a:gd name="connsiteX15" fmla="*/ 3569191 w 5421466"/>
                <a:gd name="connsiteY15" fmla="*/ 1840191 h 6129387"/>
                <a:gd name="connsiteX16" fmla="*/ 3408935 w 5421466"/>
                <a:gd name="connsiteY16" fmla="*/ 2349238 h 6129387"/>
                <a:gd name="connsiteX17" fmla="*/ 3324094 w 5421466"/>
                <a:gd name="connsiteY17" fmla="*/ 3518162 h 6129387"/>
                <a:gd name="connsiteX18" fmla="*/ 3267533 w 5421466"/>
                <a:gd name="connsiteY18" fmla="*/ 4093197 h 6129387"/>
                <a:gd name="connsiteX19" fmla="*/ 3267533 w 5421466"/>
                <a:gd name="connsiteY19" fmla="*/ 3885807 h 6129387"/>
                <a:gd name="connsiteX20" fmla="*/ 3069570 w 5421466"/>
                <a:gd name="connsiteY20" fmla="*/ 3188224 h 6129387"/>
                <a:gd name="connsiteX21" fmla="*/ 2428547 w 5421466"/>
                <a:gd name="connsiteY21" fmla="*/ 1604521 h 6129387"/>
                <a:gd name="connsiteX22" fmla="*/ 2042048 w 5421466"/>
                <a:gd name="connsiteY22" fmla="*/ 680694 h 6129387"/>
                <a:gd name="connsiteX23" fmla="*/ 1976061 w 5421466"/>
                <a:gd name="connsiteY23" fmla="*/ 237634 h 6129387"/>
                <a:gd name="connsiteX24" fmla="*/ 1853512 w 5421466"/>
                <a:gd name="connsiteY24" fmla="*/ 1964 h 6129387"/>
                <a:gd name="connsiteX25" fmla="*/ 1674403 w 5421466"/>
                <a:gd name="connsiteY25" fmla="*/ 360183 h 6129387"/>
                <a:gd name="connsiteX26" fmla="*/ 1504721 w 5421466"/>
                <a:gd name="connsiteY26" fmla="*/ 1415985 h 6129387"/>
                <a:gd name="connsiteX27" fmla="*/ 1919500 w 5421466"/>
                <a:gd name="connsiteY27" fmla="*/ 2745164 h 6129387"/>
                <a:gd name="connsiteX28" fmla="*/ 2503962 w 5421466"/>
                <a:gd name="connsiteY28" fmla="*/ 3885807 h 6129387"/>
                <a:gd name="connsiteX29" fmla="*/ 2343706 w 5421466"/>
                <a:gd name="connsiteY29" fmla="*/ 3734978 h 6129387"/>
                <a:gd name="connsiteX30" fmla="*/ 1259624 w 5421466"/>
                <a:gd name="connsiteY30" fmla="*/ 2566055 h 6129387"/>
                <a:gd name="connsiteX31" fmla="*/ 760003 w 5421466"/>
                <a:gd name="connsiteY31" fmla="*/ 2019300 h 6129387"/>
                <a:gd name="connsiteX32" fmla="*/ 213248 w 5421466"/>
                <a:gd name="connsiteY32" fmla="*/ 1510253 h 6129387"/>
                <a:gd name="connsiteX33" fmla="*/ 213248 w 5421466"/>
                <a:gd name="connsiteY33" fmla="*/ 1642228 h 6129387"/>
                <a:gd name="connsiteX34" fmla="*/ 694015 w 5421466"/>
                <a:gd name="connsiteY34" fmla="*/ 2980834 h 6129387"/>
                <a:gd name="connsiteX35" fmla="*/ 1287904 w 5421466"/>
                <a:gd name="connsiteY35" fmla="*/ 4102624 h 6129387"/>
                <a:gd name="connsiteX36" fmla="*/ 2042048 w 5421466"/>
                <a:gd name="connsiteY36" fmla="*/ 4715366 h 6129387"/>
                <a:gd name="connsiteX37" fmla="*/ 2984729 w 5421466"/>
                <a:gd name="connsiteY37" fmla="*/ 5026451 h 6129387"/>
                <a:gd name="connsiteX38" fmla="*/ 2315426 w 5421466"/>
                <a:gd name="connsiteY38" fmla="*/ 5092438 h 6129387"/>
                <a:gd name="connsiteX39" fmla="*/ 1495294 w 5421466"/>
                <a:gd name="connsiteY39" fmla="*/ 4922756 h 6129387"/>
                <a:gd name="connsiteX40" fmla="*/ 760003 w 5421466"/>
                <a:gd name="connsiteY40" fmla="*/ 4187465 h 6129387"/>
                <a:gd name="connsiteX41" fmla="*/ 260382 w 5421466"/>
                <a:gd name="connsiteY41" fmla="*/ 3291919 h 6129387"/>
                <a:gd name="connsiteX42" fmla="*/ 5859 w 5421466"/>
                <a:gd name="connsiteY42" fmla="*/ 2924273 h 6129387"/>
                <a:gd name="connsiteX43" fmla="*/ 109554 w 5421466"/>
                <a:gd name="connsiteY43" fmla="*/ 3518162 h 6129387"/>
                <a:gd name="connsiteX44" fmla="*/ 420638 w 5421466"/>
                <a:gd name="connsiteY44" fmla="*/ 4922756 h 6129387"/>
                <a:gd name="connsiteX45" fmla="*/ 910832 w 5421466"/>
                <a:gd name="connsiteY45" fmla="*/ 5544925 h 6129387"/>
                <a:gd name="connsiteX46" fmla="*/ 1523574 w 5421466"/>
                <a:gd name="connsiteY46" fmla="*/ 5761741 h 6129387"/>
                <a:gd name="connsiteX47" fmla="*/ 2287145 w 5421466"/>
                <a:gd name="connsiteY47" fmla="*/ 5724034 h 6129387"/>
                <a:gd name="connsiteX48" fmla="*/ 3609909 w 5421466"/>
                <a:gd name="connsiteY48" fmla="*/ 5516644 h 6129387"/>
                <a:gd name="connsiteX49" fmla="*/ 3701166 w 5421466"/>
                <a:gd name="connsiteY49" fmla="*/ 5563778 h 6129387"/>
                <a:gd name="connsiteX50" fmla="*/ 3503203 w 5421466"/>
                <a:gd name="connsiteY50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181933 w 5421466"/>
                <a:gd name="connsiteY2" fmla="*/ 5337535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67533 w 5421466"/>
                <a:gd name="connsiteY18" fmla="*/ 3885807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03962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67533 w 5421466"/>
                <a:gd name="connsiteY18" fmla="*/ 3885807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03962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03962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884193 w 5421466"/>
                <a:gd name="connsiteY36" fmla="*/ 5019270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884193 w 5421466"/>
                <a:gd name="connsiteY36" fmla="*/ 5019270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69964 w 5421466"/>
                <a:gd name="connsiteY0" fmla="*/ 6067991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69964 w 5421466"/>
                <a:gd name="connsiteY0" fmla="*/ 6067991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287145 w 5421466"/>
                <a:gd name="connsiteY46" fmla="*/ 5724034 h 6199726"/>
                <a:gd name="connsiteX47" fmla="*/ 3609909 w 5421466"/>
                <a:gd name="connsiteY47" fmla="*/ 5516644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287145 w 5421466"/>
                <a:gd name="connsiteY46" fmla="*/ 5724034 h 6199726"/>
                <a:gd name="connsiteX47" fmla="*/ 3609909 w 5421466"/>
                <a:gd name="connsiteY47" fmla="*/ 5516644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609909 w 5421466"/>
                <a:gd name="connsiteY47" fmla="*/ 5516644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483886 w 5421466"/>
                <a:gd name="connsiteY47" fmla="*/ 5540090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483886 w 5421466"/>
                <a:gd name="connsiteY47" fmla="*/ 5540090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483886 w 5421466"/>
                <a:gd name="connsiteY47" fmla="*/ 5540090 h 6199726"/>
                <a:gd name="connsiteX48" fmla="*/ 3704096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362"/>
                <a:gd name="connsiteY0" fmla="*/ 6067991 h 6199726"/>
                <a:gd name="connsiteX1" fmla="*/ 4204745 w 5421362"/>
                <a:gd name="connsiteY1" fmla="*/ 5516795 h 6199726"/>
                <a:gd name="connsiteX2" fmla="*/ 4281733 w 5421362"/>
                <a:gd name="connsiteY2" fmla="*/ 5237444 h 6199726"/>
                <a:gd name="connsiteX3" fmla="*/ 4631881 w 5421362"/>
                <a:gd name="connsiteY3" fmla="*/ 4847191 h 6199726"/>
                <a:gd name="connsiteX4" fmla="*/ 5058626 w 5421362"/>
                <a:gd name="connsiteY4" fmla="*/ 3800966 h 6199726"/>
                <a:gd name="connsiteX5" fmla="*/ 5416844 w 5421362"/>
                <a:gd name="connsiteY5" fmla="*/ 2735737 h 6199726"/>
                <a:gd name="connsiteX6" fmla="*/ 5209455 w 5421362"/>
                <a:gd name="connsiteY6" fmla="*/ 2801725 h 6199726"/>
                <a:gd name="connsiteX7" fmla="*/ 4508837 w 5421362"/>
                <a:gd name="connsiteY7" fmla="*/ 3248470 h 6199726"/>
                <a:gd name="connsiteX8" fmla="*/ 3722857 w 5421362"/>
                <a:gd name="connsiteY8" fmla="*/ 4079130 h 6199726"/>
                <a:gd name="connsiteX9" fmla="*/ 3757727 w 5421362"/>
                <a:gd name="connsiteY9" fmla="*/ 3546442 h 6199726"/>
                <a:gd name="connsiteX10" fmla="*/ 4087665 w 5421362"/>
                <a:gd name="connsiteY10" fmla="*/ 2009873 h 6199726"/>
                <a:gd name="connsiteX11" fmla="*/ 4285628 w 5421362"/>
                <a:gd name="connsiteY11" fmla="*/ 1302863 h 6199726"/>
                <a:gd name="connsiteX12" fmla="*/ 4313908 w 5421362"/>
                <a:gd name="connsiteY12" fmla="*/ 963498 h 6199726"/>
                <a:gd name="connsiteX13" fmla="*/ 4049958 w 5421362"/>
                <a:gd name="connsiteY13" fmla="*/ 1199168 h 6199726"/>
                <a:gd name="connsiteX14" fmla="*/ 3569191 w 5421362"/>
                <a:gd name="connsiteY14" fmla="*/ 1840191 h 6199726"/>
                <a:gd name="connsiteX15" fmla="*/ 3408935 w 5421362"/>
                <a:gd name="connsiteY15" fmla="*/ 2349238 h 6199726"/>
                <a:gd name="connsiteX16" fmla="*/ 3324094 w 5421362"/>
                <a:gd name="connsiteY16" fmla="*/ 3518162 h 6199726"/>
                <a:gd name="connsiteX17" fmla="*/ 3267533 w 5421362"/>
                <a:gd name="connsiteY17" fmla="*/ 4093197 h 6199726"/>
                <a:gd name="connsiteX18" fmla="*/ 3224446 w 5421362"/>
                <a:gd name="connsiteY18" fmla="*/ 3852295 h 6199726"/>
                <a:gd name="connsiteX19" fmla="*/ 3069570 w 5421362"/>
                <a:gd name="connsiteY19" fmla="*/ 3188224 h 6199726"/>
                <a:gd name="connsiteX20" fmla="*/ 2428547 w 5421362"/>
                <a:gd name="connsiteY20" fmla="*/ 1604521 h 6199726"/>
                <a:gd name="connsiteX21" fmla="*/ 2042048 w 5421362"/>
                <a:gd name="connsiteY21" fmla="*/ 680694 h 6199726"/>
                <a:gd name="connsiteX22" fmla="*/ 1976061 w 5421362"/>
                <a:gd name="connsiteY22" fmla="*/ 237634 h 6199726"/>
                <a:gd name="connsiteX23" fmla="*/ 1853512 w 5421362"/>
                <a:gd name="connsiteY23" fmla="*/ 1964 h 6199726"/>
                <a:gd name="connsiteX24" fmla="*/ 1674403 w 5421362"/>
                <a:gd name="connsiteY24" fmla="*/ 360183 h 6199726"/>
                <a:gd name="connsiteX25" fmla="*/ 1504721 w 5421362"/>
                <a:gd name="connsiteY25" fmla="*/ 1415985 h 6199726"/>
                <a:gd name="connsiteX26" fmla="*/ 1919500 w 5421362"/>
                <a:gd name="connsiteY26" fmla="*/ 2745164 h 6199726"/>
                <a:gd name="connsiteX27" fmla="*/ 2525505 w 5421362"/>
                <a:gd name="connsiteY27" fmla="*/ 3885807 h 6199726"/>
                <a:gd name="connsiteX28" fmla="*/ 2343706 w 5421362"/>
                <a:gd name="connsiteY28" fmla="*/ 3734978 h 6199726"/>
                <a:gd name="connsiteX29" fmla="*/ 1259624 w 5421362"/>
                <a:gd name="connsiteY29" fmla="*/ 2566055 h 6199726"/>
                <a:gd name="connsiteX30" fmla="*/ 760003 w 5421362"/>
                <a:gd name="connsiteY30" fmla="*/ 2019300 h 6199726"/>
                <a:gd name="connsiteX31" fmla="*/ 213248 w 5421362"/>
                <a:gd name="connsiteY31" fmla="*/ 1510253 h 6199726"/>
                <a:gd name="connsiteX32" fmla="*/ 213248 w 5421362"/>
                <a:gd name="connsiteY32" fmla="*/ 1642228 h 6199726"/>
                <a:gd name="connsiteX33" fmla="*/ 694015 w 5421362"/>
                <a:gd name="connsiteY33" fmla="*/ 2980834 h 6199726"/>
                <a:gd name="connsiteX34" fmla="*/ 1287904 w 5421362"/>
                <a:gd name="connsiteY34" fmla="*/ 4102624 h 6199726"/>
                <a:gd name="connsiteX35" fmla="*/ 2042048 w 5421362"/>
                <a:gd name="connsiteY35" fmla="*/ 4715366 h 6199726"/>
                <a:gd name="connsiteX36" fmla="*/ 2771689 w 5421362"/>
                <a:gd name="connsiteY36" fmla="*/ 5012089 h 6199726"/>
                <a:gd name="connsiteX37" fmla="*/ 2315426 w 5421362"/>
                <a:gd name="connsiteY37" fmla="*/ 5092438 h 6199726"/>
                <a:gd name="connsiteX38" fmla="*/ 1495294 w 5421362"/>
                <a:gd name="connsiteY38" fmla="*/ 4922756 h 6199726"/>
                <a:gd name="connsiteX39" fmla="*/ 760003 w 5421362"/>
                <a:gd name="connsiteY39" fmla="*/ 4187465 h 6199726"/>
                <a:gd name="connsiteX40" fmla="*/ 260382 w 5421362"/>
                <a:gd name="connsiteY40" fmla="*/ 3291919 h 6199726"/>
                <a:gd name="connsiteX41" fmla="*/ 5859 w 5421362"/>
                <a:gd name="connsiteY41" fmla="*/ 2924273 h 6199726"/>
                <a:gd name="connsiteX42" fmla="*/ 109554 w 5421362"/>
                <a:gd name="connsiteY42" fmla="*/ 3518162 h 6199726"/>
                <a:gd name="connsiteX43" fmla="*/ 420638 w 5421362"/>
                <a:gd name="connsiteY43" fmla="*/ 4922756 h 6199726"/>
                <a:gd name="connsiteX44" fmla="*/ 910832 w 5421362"/>
                <a:gd name="connsiteY44" fmla="*/ 5544925 h 6199726"/>
                <a:gd name="connsiteX45" fmla="*/ 1523574 w 5421362"/>
                <a:gd name="connsiteY45" fmla="*/ 5761741 h 6199726"/>
                <a:gd name="connsiteX46" fmla="*/ 2336968 w 5421362"/>
                <a:gd name="connsiteY46" fmla="*/ 5729895 h 6199726"/>
                <a:gd name="connsiteX47" fmla="*/ 3483886 w 5421362"/>
                <a:gd name="connsiteY47" fmla="*/ 5540090 h 6199726"/>
                <a:gd name="connsiteX48" fmla="*/ 3704096 w 5421362"/>
                <a:gd name="connsiteY48" fmla="*/ 5581363 h 6199726"/>
                <a:gd name="connsiteX49" fmla="*/ 3506134 w 5421362"/>
                <a:gd name="connsiteY49" fmla="*/ 6199726 h 6199726"/>
                <a:gd name="connsiteX0" fmla="*/ 4469964 w 5421094"/>
                <a:gd name="connsiteY0" fmla="*/ 6067991 h 6199726"/>
                <a:gd name="connsiteX1" fmla="*/ 4204745 w 5421094"/>
                <a:gd name="connsiteY1" fmla="*/ 5516795 h 6199726"/>
                <a:gd name="connsiteX2" fmla="*/ 4281733 w 5421094"/>
                <a:gd name="connsiteY2" fmla="*/ 5237444 h 6199726"/>
                <a:gd name="connsiteX3" fmla="*/ 4631881 w 5421094"/>
                <a:gd name="connsiteY3" fmla="*/ 4847191 h 6199726"/>
                <a:gd name="connsiteX4" fmla="*/ 5058626 w 5421094"/>
                <a:gd name="connsiteY4" fmla="*/ 3800966 h 6199726"/>
                <a:gd name="connsiteX5" fmla="*/ 5416844 w 5421094"/>
                <a:gd name="connsiteY5" fmla="*/ 2735737 h 6199726"/>
                <a:gd name="connsiteX6" fmla="*/ 5209455 w 5421094"/>
                <a:gd name="connsiteY6" fmla="*/ 2801725 h 6199726"/>
                <a:gd name="connsiteX7" fmla="*/ 4553133 w 5421094"/>
                <a:gd name="connsiteY7" fmla="*/ 3267454 h 6199726"/>
                <a:gd name="connsiteX8" fmla="*/ 3722857 w 5421094"/>
                <a:gd name="connsiteY8" fmla="*/ 4079130 h 6199726"/>
                <a:gd name="connsiteX9" fmla="*/ 3757727 w 5421094"/>
                <a:gd name="connsiteY9" fmla="*/ 3546442 h 6199726"/>
                <a:gd name="connsiteX10" fmla="*/ 4087665 w 5421094"/>
                <a:gd name="connsiteY10" fmla="*/ 2009873 h 6199726"/>
                <a:gd name="connsiteX11" fmla="*/ 4285628 w 5421094"/>
                <a:gd name="connsiteY11" fmla="*/ 1302863 h 6199726"/>
                <a:gd name="connsiteX12" fmla="*/ 4313908 w 5421094"/>
                <a:gd name="connsiteY12" fmla="*/ 963498 h 6199726"/>
                <a:gd name="connsiteX13" fmla="*/ 4049958 w 5421094"/>
                <a:gd name="connsiteY13" fmla="*/ 1199168 h 6199726"/>
                <a:gd name="connsiteX14" fmla="*/ 3569191 w 5421094"/>
                <a:gd name="connsiteY14" fmla="*/ 1840191 h 6199726"/>
                <a:gd name="connsiteX15" fmla="*/ 3408935 w 5421094"/>
                <a:gd name="connsiteY15" fmla="*/ 2349238 h 6199726"/>
                <a:gd name="connsiteX16" fmla="*/ 3324094 w 5421094"/>
                <a:gd name="connsiteY16" fmla="*/ 3518162 h 6199726"/>
                <a:gd name="connsiteX17" fmla="*/ 3267533 w 5421094"/>
                <a:gd name="connsiteY17" fmla="*/ 4093197 h 6199726"/>
                <a:gd name="connsiteX18" fmla="*/ 3224446 w 5421094"/>
                <a:gd name="connsiteY18" fmla="*/ 3852295 h 6199726"/>
                <a:gd name="connsiteX19" fmla="*/ 3069570 w 5421094"/>
                <a:gd name="connsiteY19" fmla="*/ 3188224 h 6199726"/>
                <a:gd name="connsiteX20" fmla="*/ 2428547 w 5421094"/>
                <a:gd name="connsiteY20" fmla="*/ 1604521 h 6199726"/>
                <a:gd name="connsiteX21" fmla="*/ 2042048 w 5421094"/>
                <a:gd name="connsiteY21" fmla="*/ 680694 h 6199726"/>
                <a:gd name="connsiteX22" fmla="*/ 1976061 w 5421094"/>
                <a:gd name="connsiteY22" fmla="*/ 237634 h 6199726"/>
                <a:gd name="connsiteX23" fmla="*/ 1853512 w 5421094"/>
                <a:gd name="connsiteY23" fmla="*/ 1964 h 6199726"/>
                <a:gd name="connsiteX24" fmla="*/ 1674403 w 5421094"/>
                <a:gd name="connsiteY24" fmla="*/ 360183 h 6199726"/>
                <a:gd name="connsiteX25" fmla="*/ 1504721 w 5421094"/>
                <a:gd name="connsiteY25" fmla="*/ 1415985 h 6199726"/>
                <a:gd name="connsiteX26" fmla="*/ 1919500 w 5421094"/>
                <a:gd name="connsiteY26" fmla="*/ 2745164 h 6199726"/>
                <a:gd name="connsiteX27" fmla="*/ 2525505 w 5421094"/>
                <a:gd name="connsiteY27" fmla="*/ 3885807 h 6199726"/>
                <a:gd name="connsiteX28" fmla="*/ 2343706 w 5421094"/>
                <a:gd name="connsiteY28" fmla="*/ 3734978 h 6199726"/>
                <a:gd name="connsiteX29" fmla="*/ 1259624 w 5421094"/>
                <a:gd name="connsiteY29" fmla="*/ 2566055 h 6199726"/>
                <a:gd name="connsiteX30" fmla="*/ 760003 w 5421094"/>
                <a:gd name="connsiteY30" fmla="*/ 2019300 h 6199726"/>
                <a:gd name="connsiteX31" fmla="*/ 213248 w 5421094"/>
                <a:gd name="connsiteY31" fmla="*/ 1510253 h 6199726"/>
                <a:gd name="connsiteX32" fmla="*/ 213248 w 5421094"/>
                <a:gd name="connsiteY32" fmla="*/ 1642228 h 6199726"/>
                <a:gd name="connsiteX33" fmla="*/ 694015 w 5421094"/>
                <a:gd name="connsiteY33" fmla="*/ 2980834 h 6199726"/>
                <a:gd name="connsiteX34" fmla="*/ 1287904 w 5421094"/>
                <a:gd name="connsiteY34" fmla="*/ 4102624 h 6199726"/>
                <a:gd name="connsiteX35" fmla="*/ 2042048 w 5421094"/>
                <a:gd name="connsiteY35" fmla="*/ 4715366 h 6199726"/>
                <a:gd name="connsiteX36" fmla="*/ 2771689 w 5421094"/>
                <a:gd name="connsiteY36" fmla="*/ 5012089 h 6199726"/>
                <a:gd name="connsiteX37" fmla="*/ 2315426 w 5421094"/>
                <a:gd name="connsiteY37" fmla="*/ 5092438 h 6199726"/>
                <a:gd name="connsiteX38" fmla="*/ 1495294 w 5421094"/>
                <a:gd name="connsiteY38" fmla="*/ 4922756 h 6199726"/>
                <a:gd name="connsiteX39" fmla="*/ 760003 w 5421094"/>
                <a:gd name="connsiteY39" fmla="*/ 4187465 h 6199726"/>
                <a:gd name="connsiteX40" fmla="*/ 260382 w 5421094"/>
                <a:gd name="connsiteY40" fmla="*/ 3291919 h 6199726"/>
                <a:gd name="connsiteX41" fmla="*/ 5859 w 5421094"/>
                <a:gd name="connsiteY41" fmla="*/ 2924273 h 6199726"/>
                <a:gd name="connsiteX42" fmla="*/ 109554 w 5421094"/>
                <a:gd name="connsiteY42" fmla="*/ 3518162 h 6199726"/>
                <a:gd name="connsiteX43" fmla="*/ 420638 w 5421094"/>
                <a:gd name="connsiteY43" fmla="*/ 4922756 h 6199726"/>
                <a:gd name="connsiteX44" fmla="*/ 910832 w 5421094"/>
                <a:gd name="connsiteY44" fmla="*/ 5544925 h 6199726"/>
                <a:gd name="connsiteX45" fmla="*/ 1523574 w 5421094"/>
                <a:gd name="connsiteY45" fmla="*/ 5761741 h 6199726"/>
                <a:gd name="connsiteX46" fmla="*/ 2336968 w 5421094"/>
                <a:gd name="connsiteY46" fmla="*/ 5729895 h 6199726"/>
                <a:gd name="connsiteX47" fmla="*/ 3483886 w 5421094"/>
                <a:gd name="connsiteY47" fmla="*/ 5540090 h 6199726"/>
                <a:gd name="connsiteX48" fmla="*/ 3704096 w 5421094"/>
                <a:gd name="connsiteY48" fmla="*/ 5581363 h 6199726"/>
                <a:gd name="connsiteX49" fmla="*/ 3506134 w 5421094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22857 w 5426208"/>
                <a:gd name="connsiteY8" fmla="*/ 4079130 h 6199726"/>
                <a:gd name="connsiteX9" fmla="*/ 3757727 w 5426208"/>
                <a:gd name="connsiteY9" fmla="*/ 3546442 h 6199726"/>
                <a:gd name="connsiteX10" fmla="*/ 4087665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24094 w 5426208"/>
                <a:gd name="connsiteY16" fmla="*/ 3518162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22857 w 5426208"/>
                <a:gd name="connsiteY8" fmla="*/ 4079130 h 6199726"/>
                <a:gd name="connsiteX9" fmla="*/ 3757727 w 5426208"/>
                <a:gd name="connsiteY9" fmla="*/ 3546442 h 6199726"/>
                <a:gd name="connsiteX10" fmla="*/ 4087665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22857 w 5426208"/>
                <a:gd name="connsiteY8" fmla="*/ 4079130 h 6199726"/>
                <a:gd name="connsiteX9" fmla="*/ 3757727 w 5426208"/>
                <a:gd name="connsiteY9" fmla="*/ 3546442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35513 w 5426208"/>
                <a:gd name="connsiteY8" fmla="*/ 4101278 h 6199726"/>
                <a:gd name="connsiteX9" fmla="*/ 3757727 w 5426208"/>
                <a:gd name="connsiteY9" fmla="*/ 3546442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35513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224446 w 5426208"/>
                <a:gd name="connsiteY18" fmla="*/ 3852295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287203 w 5426208"/>
                <a:gd name="connsiteY16" fmla="*/ 3409262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465260 w 5426208"/>
                <a:gd name="connsiteY12" fmla="*/ 875787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287203 w 5426208"/>
                <a:gd name="connsiteY16" fmla="*/ 3409262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465260 w 5426208"/>
                <a:gd name="connsiteY12" fmla="*/ 875787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15002 w 5426208"/>
                <a:gd name="connsiteY27" fmla="*/ 377764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286298 w 5426208"/>
                <a:gd name="connsiteY27" fmla="*/ 3820319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425170 w 5426208"/>
                <a:gd name="connsiteY27" fmla="*/ 3979927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41484 w 5426208"/>
                <a:gd name="connsiteY27" fmla="*/ 4066317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321818 w 5426208"/>
                <a:gd name="connsiteY2" fmla="*/ 5223618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21818 w 5426208"/>
                <a:gd name="connsiteY2" fmla="*/ 5223618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4002122 w 5426208"/>
                <a:gd name="connsiteY9" fmla="*/ 3520509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4002122 w 5426208"/>
                <a:gd name="connsiteY9" fmla="*/ 3520509 h 6199726"/>
                <a:gd name="connsiteX10" fmla="*/ 4261463 w 5426208"/>
                <a:gd name="connsiteY10" fmla="*/ 1983295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4002122 w 5426208"/>
                <a:gd name="connsiteY9" fmla="*/ 3520509 h 6199726"/>
                <a:gd name="connsiteX10" fmla="*/ 4261463 w 5426208"/>
                <a:gd name="connsiteY10" fmla="*/ 1983295 h 6199726"/>
                <a:gd name="connsiteX11" fmla="*/ 4416873 w 5426208"/>
                <a:gd name="connsiteY11" fmla="*/ 1383755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391566 w 5426208"/>
                <a:gd name="connsiteY19" fmla="*/ 1651870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25505 w 5426208"/>
                <a:gd name="connsiteY26" fmla="*/ 3885812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25505 w 5426208"/>
                <a:gd name="connsiteY26" fmla="*/ 3885812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175214 w 5426208"/>
                <a:gd name="connsiteY36" fmla="*/ 500535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175214 w 5426208"/>
                <a:gd name="connsiteY36" fmla="*/ 5005357 h 6199731"/>
                <a:gd name="connsiteX37" fmla="*/ 1502268 w 5426208"/>
                <a:gd name="connsiteY37" fmla="*/ 4791324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175214 w 5426208"/>
                <a:gd name="connsiteY36" fmla="*/ 5005357 h 6199731"/>
                <a:gd name="connsiteX37" fmla="*/ 1502268 w 5426208"/>
                <a:gd name="connsiteY37" fmla="*/ 4791324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8369 h 6200104"/>
                <a:gd name="connsiteX1" fmla="*/ 4282215 w 5426208"/>
                <a:gd name="connsiteY1" fmla="*/ 5520614 h 6200104"/>
                <a:gd name="connsiteX2" fmla="*/ 4330110 w 5426208"/>
                <a:gd name="connsiteY2" fmla="*/ 5252555 h 6200104"/>
                <a:gd name="connsiteX3" fmla="*/ 4631881 w 5426208"/>
                <a:gd name="connsiteY3" fmla="*/ 4847569 h 6200104"/>
                <a:gd name="connsiteX4" fmla="*/ 5058626 w 5426208"/>
                <a:gd name="connsiteY4" fmla="*/ 3801344 h 6200104"/>
                <a:gd name="connsiteX5" fmla="*/ 5416844 w 5426208"/>
                <a:gd name="connsiteY5" fmla="*/ 2736115 h 6200104"/>
                <a:gd name="connsiteX6" fmla="*/ 5253752 w 5426208"/>
                <a:gd name="connsiteY6" fmla="*/ 2748315 h 6200104"/>
                <a:gd name="connsiteX7" fmla="*/ 4553133 w 5426208"/>
                <a:gd name="connsiteY7" fmla="*/ 3267832 h 6200104"/>
                <a:gd name="connsiteX8" fmla="*/ 3980892 w 5426208"/>
                <a:gd name="connsiteY8" fmla="*/ 4210985 h 6200104"/>
                <a:gd name="connsiteX9" fmla="*/ 4002122 w 5426208"/>
                <a:gd name="connsiteY9" fmla="*/ 3520887 h 6200104"/>
                <a:gd name="connsiteX10" fmla="*/ 4261463 w 5426208"/>
                <a:gd name="connsiteY10" fmla="*/ 1983673 h 6200104"/>
                <a:gd name="connsiteX11" fmla="*/ 4416873 w 5426208"/>
                <a:gd name="connsiteY11" fmla="*/ 1384133 h 6200104"/>
                <a:gd name="connsiteX12" fmla="*/ 4596120 w 5426208"/>
                <a:gd name="connsiteY12" fmla="*/ 925679 h 6200104"/>
                <a:gd name="connsiteX13" fmla="*/ 4049958 w 5426208"/>
                <a:gd name="connsiteY13" fmla="*/ 1199546 h 6200104"/>
                <a:gd name="connsiteX14" fmla="*/ 3488008 w 5426208"/>
                <a:gd name="connsiteY14" fmla="*/ 2315967 h 6200104"/>
                <a:gd name="connsiteX15" fmla="*/ 3287203 w 5426208"/>
                <a:gd name="connsiteY15" fmla="*/ 3409640 h 6200104"/>
                <a:gd name="connsiteX16" fmla="*/ 3292845 w 5426208"/>
                <a:gd name="connsiteY16" fmla="*/ 4093575 h 6200104"/>
                <a:gd name="connsiteX17" fmla="*/ 3192806 w 5426208"/>
                <a:gd name="connsiteY17" fmla="*/ 3843181 h 6200104"/>
                <a:gd name="connsiteX18" fmla="*/ 3006290 w 5426208"/>
                <a:gd name="connsiteY18" fmla="*/ 2973449 h 6200104"/>
                <a:gd name="connsiteX19" fmla="*/ 2437902 w 5426208"/>
                <a:gd name="connsiteY19" fmla="*/ 1629218 h 6200104"/>
                <a:gd name="connsiteX20" fmla="*/ 2116465 w 5426208"/>
                <a:gd name="connsiteY20" fmla="*/ 842913 h 6200104"/>
                <a:gd name="connsiteX21" fmla="*/ 1976061 w 5426208"/>
                <a:gd name="connsiteY21" fmla="*/ 238012 h 6200104"/>
                <a:gd name="connsiteX22" fmla="*/ 1853512 w 5426208"/>
                <a:gd name="connsiteY22" fmla="*/ 2342 h 6200104"/>
                <a:gd name="connsiteX23" fmla="*/ 1674403 w 5426208"/>
                <a:gd name="connsiteY23" fmla="*/ 360561 h 6200104"/>
                <a:gd name="connsiteX24" fmla="*/ 1504721 w 5426208"/>
                <a:gd name="connsiteY24" fmla="*/ 1416363 h 6200104"/>
                <a:gd name="connsiteX25" fmla="*/ 1919500 w 5426208"/>
                <a:gd name="connsiteY25" fmla="*/ 2745542 h 6200104"/>
                <a:gd name="connsiteX26" fmla="*/ 2511779 w 5426208"/>
                <a:gd name="connsiteY26" fmla="*/ 3913253 h 6200104"/>
                <a:gd name="connsiteX27" fmla="*/ 2507282 w 5426208"/>
                <a:gd name="connsiteY27" fmla="*/ 4079404 h 6200104"/>
                <a:gd name="connsiteX28" fmla="*/ 1259624 w 5426208"/>
                <a:gd name="connsiteY28" fmla="*/ 2566433 h 6200104"/>
                <a:gd name="connsiteX29" fmla="*/ 760003 w 5426208"/>
                <a:gd name="connsiteY29" fmla="*/ 2019678 h 6200104"/>
                <a:gd name="connsiteX30" fmla="*/ 213248 w 5426208"/>
                <a:gd name="connsiteY30" fmla="*/ 1510631 h 6200104"/>
                <a:gd name="connsiteX31" fmla="*/ 213248 w 5426208"/>
                <a:gd name="connsiteY31" fmla="*/ 1642606 h 6200104"/>
                <a:gd name="connsiteX32" fmla="*/ 694015 w 5426208"/>
                <a:gd name="connsiteY32" fmla="*/ 2981212 h 6200104"/>
                <a:gd name="connsiteX33" fmla="*/ 1253280 w 5426208"/>
                <a:gd name="connsiteY33" fmla="*/ 4011172 h 6200104"/>
                <a:gd name="connsiteX34" fmla="*/ 2015715 w 5426208"/>
                <a:gd name="connsiteY34" fmla="*/ 4652474 h 6200104"/>
                <a:gd name="connsiteX35" fmla="*/ 2631307 w 5426208"/>
                <a:gd name="connsiteY35" fmla="*/ 4974927 h 6200104"/>
                <a:gd name="connsiteX36" fmla="*/ 2175214 w 5426208"/>
                <a:gd name="connsiteY36" fmla="*/ 5005730 h 6200104"/>
                <a:gd name="connsiteX37" fmla="*/ 1502268 w 5426208"/>
                <a:gd name="connsiteY37" fmla="*/ 4791697 h 6200104"/>
                <a:gd name="connsiteX38" fmla="*/ 760003 w 5426208"/>
                <a:gd name="connsiteY38" fmla="*/ 4187843 h 6200104"/>
                <a:gd name="connsiteX39" fmla="*/ 260382 w 5426208"/>
                <a:gd name="connsiteY39" fmla="*/ 3292297 h 6200104"/>
                <a:gd name="connsiteX40" fmla="*/ 5859 w 5426208"/>
                <a:gd name="connsiteY40" fmla="*/ 2924651 h 6200104"/>
                <a:gd name="connsiteX41" fmla="*/ 109554 w 5426208"/>
                <a:gd name="connsiteY41" fmla="*/ 3518540 h 6200104"/>
                <a:gd name="connsiteX42" fmla="*/ 420638 w 5426208"/>
                <a:gd name="connsiteY42" fmla="*/ 4923134 h 6200104"/>
                <a:gd name="connsiteX43" fmla="*/ 967661 w 5426208"/>
                <a:gd name="connsiteY43" fmla="*/ 5506585 h 6200104"/>
                <a:gd name="connsiteX44" fmla="*/ 1523574 w 5426208"/>
                <a:gd name="connsiteY44" fmla="*/ 5762119 h 6200104"/>
                <a:gd name="connsiteX45" fmla="*/ 2471273 w 5426208"/>
                <a:gd name="connsiteY45" fmla="*/ 5842271 h 6200104"/>
                <a:gd name="connsiteX46" fmla="*/ 3384948 w 5426208"/>
                <a:gd name="connsiteY46" fmla="*/ 5645745 h 6200104"/>
                <a:gd name="connsiteX47" fmla="*/ 3500869 w 5426208"/>
                <a:gd name="connsiteY47" fmla="*/ 5718886 h 6200104"/>
                <a:gd name="connsiteX48" fmla="*/ 3506134 w 5426208"/>
                <a:gd name="connsiteY48" fmla="*/ 6200104 h 6200104"/>
                <a:gd name="connsiteX0" fmla="*/ 4469964 w 5426208"/>
                <a:gd name="connsiteY0" fmla="*/ 6083203 h 6214938"/>
                <a:gd name="connsiteX1" fmla="*/ 4282215 w 5426208"/>
                <a:gd name="connsiteY1" fmla="*/ 5535448 h 6214938"/>
                <a:gd name="connsiteX2" fmla="*/ 4330110 w 5426208"/>
                <a:gd name="connsiteY2" fmla="*/ 5267389 h 6214938"/>
                <a:gd name="connsiteX3" fmla="*/ 4631881 w 5426208"/>
                <a:gd name="connsiteY3" fmla="*/ 4862403 h 6214938"/>
                <a:gd name="connsiteX4" fmla="*/ 5058626 w 5426208"/>
                <a:gd name="connsiteY4" fmla="*/ 3816178 h 6214938"/>
                <a:gd name="connsiteX5" fmla="*/ 5416844 w 5426208"/>
                <a:gd name="connsiteY5" fmla="*/ 2750949 h 6214938"/>
                <a:gd name="connsiteX6" fmla="*/ 5253752 w 5426208"/>
                <a:gd name="connsiteY6" fmla="*/ 2763149 h 6214938"/>
                <a:gd name="connsiteX7" fmla="*/ 4553133 w 5426208"/>
                <a:gd name="connsiteY7" fmla="*/ 3282666 h 6214938"/>
                <a:gd name="connsiteX8" fmla="*/ 3980892 w 5426208"/>
                <a:gd name="connsiteY8" fmla="*/ 4225819 h 6214938"/>
                <a:gd name="connsiteX9" fmla="*/ 4002122 w 5426208"/>
                <a:gd name="connsiteY9" fmla="*/ 3535721 h 6214938"/>
                <a:gd name="connsiteX10" fmla="*/ 4261463 w 5426208"/>
                <a:gd name="connsiteY10" fmla="*/ 1998507 h 6214938"/>
                <a:gd name="connsiteX11" fmla="*/ 4416873 w 5426208"/>
                <a:gd name="connsiteY11" fmla="*/ 1398967 h 6214938"/>
                <a:gd name="connsiteX12" fmla="*/ 4596120 w 5426208"/>
                <a:gd name="connsiteY12" fmla="*/ 940513 h 6214938"/>
                <a:gd name="connsiteX13" fmla="*/ 4049958 w 5426208"/>
                <a:gd name="connsiteY13" fmla="*/ 1214380 h 6214938"/>
                <a:gd name="connsiteX14" fmla="*/ 3488008 w 5426208"/>
                <a:gd name="connsiteY14" fmla="*/ 2330801 h 6214938"/>
                <a:gd name="connsiteX15" fmla="*/ 3287203 w 5426208"/>
                <a:gd name="connsiteY15" fmla="*/ 3424474 h 6214938"/>
                <a:gd name="connsiteX16" fmla="*/ 3292845 w 5426208"/>
                <a:gd name="connsiteY16" fmla="*/ 4108409 h 6214938"/>
                <a:gd name="connsiteX17" fmla="*/ 3192806 w 5426208"/>
                <a:gd name="connsiteY17" fmla="*/ 3858015 h 6214938"/>
                <a:gd name="connsiteX18" fmla="*/ 3006290 w 5426208"/>
                <a:gd name="connsiteY18" fmla="*/ 2988283 h 6214938"/>
                <a:gd name="connsiteX19" fmla="*/ 2437902 w 5426208"/>
                <a:gd name="connsiteY19" fmla="*/ 1644052 h 6214938"/>
                <a:gd name="connsiteX20" fmla="*/ 2116465 w 5426208"/>
                <a:gd name="connsiteY20" fmla="*/ 857747 h 6214938"/>
                <a:gd name="connsiteX21" fmla="*/ 1976061 w 5426208"/>
                <a:gd name="connsiteY21" fmla="*/ 252846 h 6214938"/>
                <a:gd name="connsiteX22" fmla="*/ 1853512 w 5426208"/>
                <a:gd name="connsiteY22" fmla="*/ 17176 h 6214938"/>
                <a:gd name="connsiteX23" fmla="*/ 1612673 w 5426208"/>
                <a:gd name="connsiteY23" fmla="*/ 683202 h 6214938"/>
                <a:gd name="connsiteX24" fmla="*/ 1504721 w 5426208"/>
                <a:gd name="connsiteY24" fmla="*/ 1431197 h 6214938"/>
                <a:gd name="connsiteX25" fmla="*/ 1919500 w 5426208"/>
                <a:gd name="connsiteY25" fmla="*/ 2760376 h 6214938"/>
                <a:gd name="connsiteX26" fmla="*/ 2511779 w 5426208"/>
                <a:gd name="connsiteY26" fmla="*/ 3928087 h 6214938"/>
                <a:gd name="connsiteX27" fmla="*/ 2507282 w 5426208"/>
                <a:gd name="connsiteY27" fmla="*/ 4094238 h 6214938"/>
                <a:gd name="connsiteX28" fmla="*/ 1259624 w 5426208"/>
                <a:gd name="connsiteY28" fmla="*/ 2581267 h 6214938"/>
                <a:gd name="connsiteX29" fmla="*/ 760003 w 5426208"/>
                <a:gd name="connsiteY29" fmla="*/ 2034512 h 6214938"/>
                <a:gd name="connsiteX30" fmla="*/ 213248 w 5426208"/>
                <a:gd name="connsiteY30" fmla="*/ 1525465 h 6214938"/>
                <a:gd name="connsiteX31" fmla="*/ 213248 w 5426208"/>
                <a:gd name="connsiteY31" fmla="*/ 1657440 h 6214938"/>
                <a:gd name="connsiteX32" fmla="*/ 694015 w 5426208"/>
                <a:gd name="connsiteY32" fmla="*/ 2996046 h 6214938"/>
                <a:gd name="connsiteX33" fmla="*/ 1253280 w 5426208"/>
                <a:gd name="connsiteY33" fmla="*/ 4026006 h 6214938"/>
                <a:gd name="connsiteX34" fmla="*/ 2015715 w 5426208"/>
                <a:gd name="connsiteY34" fmla="*/ 4667308 h 6214938"/>
                <a:gd name="connsiteX35" fmla="*/ 2631307 w 5426208"/>
                <a:gd name="connsiteY35" fmla="*/ 4989761 h 6214938"/>
                <a:gd name="connsiteX36" fmla="*/ 2175214 w 5426208"/>
                <a:gd name="connsiteY36" fmla="*/ 5020564 h 6214938"/>
                <a:gd name="connsiteX37" fmla="*/ 1502268 w 5426208"/>
                <a:gd name="connsiteY37" fmla="*/ 4806531 h 6214938"/>
                <a:gd name="connsiteX38" fmla="*/ 760003 w 5426208"/>
                <a:gd name="connsiteY38" fmla="*/ 4202677 h 6214938"/>
                <a:gd name="connsiteX39" fmla="*/ 260382 w 5426208"/>
                <a:gd name="connsiteY39" fmla="*/ 3307131 h 6214938"/>
                <a:gd name="connsiteX40" fmla="*/ 5859 w 5426208"/>
                <a:gd name="connsiteY40" fmla="*/ 2939485 h 6214938"/>
                <a:gd name="connsiteX41" fmla="*/ 109554 w 5426208"/>
                <a:gd name="connsiteY41" fmla="*/ 3533374 h 6214938"/>
                <a:gd name="connsiteX42" fmla="*/ 420638 w 5426208"/>
                <a:gd name="connsiteY42" fmla="*/ 4937968 h 6214938"/>
                <a:gd name="connsiteX43" fmla="*/ 967661 w 5426208"/>
                <a:gd name="connsiteY43" fmla="*/ 5521419 h 6214938"/>
                <a:gd name="connsiteX44" fmla="*/ 1523574 w 5426208"/>
                <a:gd name="connsiteY44" fmla="*/ 5776953 h 6214938"/>
                <a:gd name="connsiteX45" fmla="*/ 2471273 w 5426208"/>
                <a:gd name="connsiteY45" fmla="*/ 5857105 h 6214938"/>
                <a:gd name="connsiteX46" fmla="*/ 3384948 w 5426208"/>
                <a:gd name="connsiteY46" fmla="*/ 5660579 h 6214938"/>
                <a:gd name="connsiteX47" fmla="*/ 3500869 w 5426208"/>
                <a:gd name="connsiteY47" fmla="*/ 5733720 h 6214938"/>
                <a:gd name="connsiteX48" fmla="*/ 3506134 w 5426208"/>
                <a:gd name="connsiteY48" fmla="*/ 6214938 h 6214938"/>
                <a:gd name="connsiteX0" fmla="*/ 4469964 w 5426208"/>
                <a:gd name="connsiteY0" fmla="*/ 6068032 h 6199767"/>
                <a:gd name="connsiteX1" fmla="*/ 4282215 w 5426208"/>
                <a:gd name="connsiteY1" fmla="*/ 5520277 h 6199767"/>
                <a:gd name="connsiteX2" fmla="*/ 4330110 w 5426208"/>
                <a:gd name="connsiteY2" fmla="*/ 5252218 h 6199767"/>
                <a:gd name="connsiteX3" fmla="*/ 4631881 w 5426208"/>
                <a:gd name="connsiteY3" fmla="*/ 4847232 h 6199767"/>
                <a:gd name="connsiteX4" fmla="*/ 5058626 w 5426208"/>
                <a:gd name="connsiteY4" fmla="*/ 3801007 h 6199767"/>
                <a:gd name="connsiteX5" fmla="*/ 5416844 w 5426208"/>
                <a:gd name="connsiteY5" fmla="*/ 2735778 h 6199767"/>
                <a:gd name="connsiteX6" fmla="*/ 5253752 w 5426208"/>
                <a:gd name="connsiteY6" fmla="*/ 2747978 h 6199767"/>
                <a:gd name="connsiteX7" fmla="*/ 4553133 w 5426208"/>
                <a:gd name="connsiteY7" fmla="*/ 3267495 h 6199767"/>
                <a:gd name="connsiteX8" fmla="*/ 3980892 w 5426208"/>
                <a:gd name="connsiteY8" fmla="*/ 4210648 h 6199767"/>
                <a:gd name="connsiteX9" fmla="*/ 4002122 w 5426208"/>
                <a:gd name="connsiteY9" fmla="*/ 3520550 h 6199767"/>
                <a:gd name="connsiteX10" fmla="*/ 4261463 w 5426208"/>
                <a:gd name="connsiteY10" fmla="*/ 1983336 h 6199767"/>
                <a:gd name="connsiteX11" fmla="*/ 4416873 w 5426208"/>
                <a:gd name="connsiteY11" fmla="*/ 1383796 h 6199767"/>
                <a:gd name="connsiteX12" fmla="*/ 4596120 w 5426208"/>
                <a:gd name="connsiteY12" fmla="*/ 925342 h 6199767"/>
                <a:gd name="connsiteX13" fmla="*/ 4049958 w 5426208"/>
                <a:gd name="connsiteY13" fmla="*/ 1199209 h 6199767"/>
                <a:gd name="connsiteX14" fmla="*/ 3488008 w 5426208"/>
                <a:gd name="connsiteY14" fmla="*/ 2315630 h 6199767"/>
                <a:gd name="connsiteX15" fmla="*/ 3287203 w 5426208"/>
                <a:gd name="connsiteY15" fmla="*/ 3409303 h 6199767"/>
                <a:gd name="connsiteX16" fmla="*/ 3292845 w 5426208"/>
                <a:gd name="connsiteY16" fmla="*/ 4093238 h 6199767"/>
                <a:gd name="connsiteX17" fmla="*/ 3192806 w 5426208"/>
                <a:gd name="connsiteY17" fmla="*/ 3842844 h 6199767"/>
                <a:gd name="connsiteX18" fmla="*/ 3006290 w 5426208"/>
                <a:gd name="connsiteY18" fmla="*/ 2973112 h 6199767"/>
                <a:gd name="connsiteX19" fmla="*/ 2437902 w 5426208"/>
                <a:gd name="connsiteY19" fmla="*/ 1628881 h 6199767"/>
                <a:gd name="connsiteX20" fmla="*/ 2116465 w 5426208"/>
                <a:gd name="connsiteY20" fmla="*/ 842576 h 6199767"/>
                <a:gd name="connsiteX21" fmla="*/ 1945144 w 5426208"/>
                <a:gd name="connsiteY21" fmla="*/ 474671 h 6199767"/>
                <a:gd name="connsiteX22" fmla="*/ 1853512 w 5426208"/>
                <a:gd name="connsiteY22" fmla="*/ 2005 h 6199767"/>
                <a:gd name="connsiteX23" fmla="*/ 1612673 w 5426208"/>
                <a:gd name="connsiteY23" fmla="*/ 668031 h 6199767"/>
                <a:gd name="connsiteX24" fmla="*/ 1504721 w 5426208"/>
                <a:gd name="connsiteY24" fmla="*/ 1416026 h 6199767"/>
                <a:gd name="connsiteX25" fmla="*/ 1919500 w 5426208"/>
                <a:gd name="connsiteY25" fmla="*/ 2745205 h 6199767"/>
                <a:gd name="connsiteX26" fmla="*/ 2511779 w 5426208"/>
                <a:gd name="connsiteY26" fmla="*/ 3912916 h 6199767"/>
                <a:gd name="connsiteX27" fmla="*/ 2507282 w 5426208"/>
                <a:gd name="connsiteY27" fmla="*/ 4079067 h 6199767"/>
                <a:gd name="connsiteX28" fmla="*/ 1259624 w 5426208"/>
                <a:gd name="connsiteY28" fmla="*/ 2566096 h 6199767"/>
                <a:gd name="connsiteX29" fmla="*/ 760003 w 5426208"/>
                <a:gd name="connsiteY29" fmla="*/ 2019341 h 6199767"/>
                <a:gd name="connsiteX30" fmla="*/ 213248 w 5426208"/>
                <a:gd name="connsiteY30" fmla="*/ 1510294 h 6199767"/>
                <a:gd name="connsiteX31" fmla="*/ 213248 w 5426208"/>
                <a:gd name="connsiteY31" fmla="*/ 1642269 h 6199767"/>
                <a:gd name="connsiteX32" fmla="*/ 694015 w 5426208"/>
                <a:gd name="connsiteY32" fmla="*/ 2980875 h 6199767"/>
                <a:gd name="connsiteX33" fmla="*/ 1253280 w 5426208"/>
                <a:gd name="connsiteY33" fmla="*/ 4010835 h 6199767"/>
                <a:gd name="connsiteX34" fmla="*/ 2015715 w 5426208"/>
                <a:gd name="connsiteY34" fmla="*/ 4652137 h 6199767"/>
                <a:gd name="connsiteX35" fmla="*/ 2631307 w 5426208"/>
                <a:gd name="connsiteY35" fmla="*/ 4974590 h 6199767"/>
                <a:gd name="connsiteX36" fmla="*/ 2175214 w 5426208"/>
                <a:gd name="connsiteY36" fmla="*/ 5005393 h 6199767"/>
                <a:gd name="connsiteX37" fmla="*/ 1502268 w 5426208"/>
                <a:gd name="connsiteY37" fmla="*/ 4791360 h 6199767"/>
                <a:gd name="connsiteX38" fmla="*/ 760003 w 5426208"/>
                <a:gd name="connsiteY38" fmla="*/ 4187506 h 6199767"/>
                <a:gd name="connsiteX39" fmla="*/ 260382 w 5426208"/>
                <a:gd name="connsiteY39" fmla="*/ 3291960 h 6199767"/>
                <a:gd name="connsiteX40" fmla="*/ 5859 w 5426208"/>
                <a:gd name="connsiteY40" fmla="*/ 2924314 h 6199767"/>
                <a:gd name="connsiteX41" fmla="*/ 109554 w 5426208"/>
                <a:gd name="connsiteY41" fmla="*/ 3518203 h 6199767"/>
                <a:gd name="connsiteX42" fmla="*/ 420638 w 5426208"/>
                <a:gd name="connsiteY42" fmla="*/ 4922797 h 6199767"/>
                <a:gd name="connsiteX43" fmla="*/ 967661 w 5426208"/>
                <a:gd name="connsiteY43" fmla="*/ 5506248 h 6199767"/>
                <a:gd name="connsiteX44" fmla="*/ 1523574 w 5426208"/>
                <a:gd name="connsiteY44" fmla="*/ 5761782 h 6199767"/>
                <a:gd name="connsiteX45" fmla="*/ 2471273 w 5426208"/>
                <a:gd name="connsiteY45" fmla="*/ 5841934 h 6199767"/>
                <a:gd name="connsiteX46" fmla="*/ 3384948 w 5426208"/>
                <a:gd name="connsiteY46" fmla="*/ 5645408 h 6199767"/>
                <a:gd name="connsiteX47" fmla="*/ 3500869 w 5426208"/>
                <a:gd name="connsiteY47" fmla="*/ 5718549 h 6199767"/>
                <a:gd name="connsiteX48" fmla="*/ 3506134 w 5426208"/>
                <a:gd name="connsiteY48" fmla="*/ 6199767 h 6199767"/>
                <a:gd name="connsiteX0" fmla="*/ 4469964 w 5426208"/>
                <a:gd name="connsiteY0" fmla="*/ 5783028 h 5914763"/>
                <a:gd name="connsiteX1" fmla="*/ 4282215 w 5426208"/>
                <a:gd name="connsiteY1" fmla="*/ 5235273 h 5914763"/>
                <a:gd name="connsiteX2" fmla="*/ 4330110 w 5426208"/>
                <a:gd name="connsiteY2" fmla="*/ 4967214 h 5914763"/>
                <a:gd name="connsiteX3" fmla="*/ 4631881 w 5426208"/>
                <a:gd name="connsiteY3" fmla="*/ 4562228 h 5914763"/>
                <a:gd name="connsiteX4" fmla="*/ 5058626 w 5426208"/>
                <a:gd name="connsiteY4" fmla="*/ 3516003 h 5914763"/>
                <a:gd name="connsiteX5" fmla="*/ 5416844 w 5426208"/>
                <a:gd name="connsiteY5" fmla="*/ 2450774 h 5914763"/>
                <a:gd name="connsiteX6" fmla="*/ 5253752 w 5426208"/>
                <a:gd name="connsiteY6" fmla="*/ 2462974 h 5914763"/>
                <a:gd name="connsiteX7" fmla="*/ 4553133 w 5426208"/>
                <a:gd name="connsiteY7" fmla="*/ 2982491 h 5914763"/>
                <a:gd name="connsiteX8" fmla="*/ 3980892 w 5426208"/>
                <a:gd name="connsiteY8" fmla="*/ 3925644 h 5914763"/>
                <a:gd name="connsiteX9" fmla="*/ 4002122 w 5426208"/>
                <a:gd name="connsiteY9" fmla="*/ 3235546 h 5914763"/>
                <a:gd name="connsiteX10" fmla="*/ 4261463 w 5426208"/>
                <a:gd name="connsiteY10" fmla="*/ 1698332 h 5914763"/>
                <a:gd name="connsiteX11" fmla="*/ 4416873 w 5426208"/>
                <a:gd name="connsiteY11" fmla="*/ 1098792 h 5914763"/>
                <a:gd name="connsiteX12" fmla="*/ 4596120 w 5426208"/>
                <a:gd name="connsiteY12" fmla="*/ 640338 h 5914763"/>
                <a:gd name="connsiteX13" fmla="*/ 4049958 w 5426208"/>
                <a:gd name="connsiteY13" fmla="*/ 914205 h 5914763"/>
                <a:gd name="connsiteX14" fmla="*/ 3488008 w 5426208"/>
                <a:gd name="connsiteY14" fmla="*/ 2030626 h 5914763"/>
                <a:gd name="connsiteX15" fmla="*/ 3287203 w 5426208"/>
                <a:gd name="connsiteY15" fmla="*/ 3124299 h 5914763"/>
                <a:gd name="connsiteX16" fmla="*/ 3292845 w 5426208"/>
                <a:gd name="connsiteY16" fmla="*/ 3808234 h 5914763"/>
                <a:gd name="connsiteX17" fmla="*/ 3192806 w 5426208"/>
                <a:gd name="connsiteY17" fmla="*/ 3557840 h 5914763"/>
                <a:gd name="connsiteX18" fmla="*/ 3006290 w 5426208"/>
                <a:gd name="connsiteY18" fmla="*/ 2688108 h 5914763"/>
                <a:gd name="connsiteX19" fmla="*/ 2437902 w 5426208"/>
                <a:gd name="connsiteY19" fmla="*/ 1343877 h 5914763"/>
                <a:gd name="connsiteX20" fmla="*/ 2116465 w 5426208"/>
                <a:gd name="connsiteY20" fmla="*/ 557572 h 5914763"/>
                <a:gd name="connsiteX21" fmla="*/ 1945144 w 5426208"/>
                <a:gd name="connsiteY21" fmla="*/ 189667 h 5914763"/>
                <a:gd name="connsiteX22" fmla="*/ 1791527 w 5426208"/>
                <a:gd name="connsiteY22" fmla="*/ 5193 h 5914763"/>
                <a:gd name="connsiteX23" fmla="*/ 1612673 w 5426208"/>
                <a:gd name="connsiteY23" fmla="*/ 383027 h 5914763"/>
                <a:gd name="connsiteX24" fmla="*/ 1504721 w 5426208"/>
                <a:gd name="connsiteY24" fmla="*/ 1131022 h 5914763"/>
                <a:gd name="connsiteX25" fmla="*/ 1919500 w 5426208"/>
                <a:gd name="connsiteY25" fmla="*/ 2460201 h 5914763"/>
                <a:gd name="connsiteX26" fmla="*/ 2511779 w 5426208"/>
                <a:gd name="connsiteY26" fmla="*/ 3627912 h 5914763"/>
                <a:gd name="connsiteX27" fmla="*/ 2507282 w 5426208"/>
                <a:gd name="connsiteY27" fmla="*/ 3794063 h 5914763"/>
                <a:gd name="connsiteX28" fmla="*/ 1259624 w 5426208"/>
                <a:gd name="connsiteY28" fmla="*/ 2281092 h 5914763"/>
                <a:gd name="connsiteX29" fmla="*/ 760003 w 5426208"/>
                <a:gd name="connsiteY29" fmla="*/ 1734337 h 5914763"/>
                <a:gd name="connsiteX30" fmla="*/ 213248 w 5426208"/>
                <a:gd name="connsiteY30" fmla="*/ 1225290 h 5914763"/>
                <a:gd name="connsiteX31" fmla="*/ 213248 w 5426208"/>
                <a:gd name="connsiteY31" fmla="*/ 1357265 h 5914763"/>
                <a:gd name="connsiteX32" fmla="*/ 694015 w 5426208"/>
                <a:gd name="connsiteY32" fmla="*/ 2695871 h 5914763"/>
                <a:gd name="connsiteX33" fmla="*/ 1253280 w 5426208"/>
                <a:gd name="connsiteY33" fmla="*/ 3725831 h 5914763"/>
                <a:gd name="connsiteX34" fmla="*/ 2015715 w 5426208"/>
                <a:gd name="connsiteY34" fmla="*/ 4367133 h 5914763"/>
                <a:gd name="connsiteX35" fmla="*/ 2631307 w 5426208"/>
                <a:gd name="connsiteY35" fmla="*/ 4689586 h 5914763"/>
                <a:gd name="connsiteX36" fmla="*/ 2175214 w 5426208"/>
                <a:gd name="connsiteY36" fmla="*/ 4720389 h 5914763"/>
                <a:gd name="connsiteX37" fmla="*/ 1502268 w 5426208"/>
                <a:gd name="connsiteY37" fmla="*/ 4506356 h 5914763"/>
                <a:gd name="connsiteX38" fmla="*/ 760003 w 5426208"/>
                <a:gd name="connsiteY38" fmla="*/ 3902502 h 5914763"/>
                <a:gd name="connsiteX39" fmla="*/ 260382 w 5426208"/>
                <a:gd name="connsiteY39" fmla="*/ 3006956 h 5914763"/>
                <a:gd name="connsiteX40" fmla="*/ 5859 w 5426208"/>
                <a:gd name="connsiteY40" fmla="*/ 2639310 h 5914763"/>
                <a:gd name="connsiteX41" fmla="*/ 109554 w 5426208"/>
                <a:gd name="connsiteY41" fmla="*/ 3233199 h 5914763"/>
                <a:gd name="connsiteX42" fmla="*/ 420638 w 5426208"/>
                <a:gd name="connsiteY42" fmla="*/ 4637793 h 5914763"/>
                <a:gd name="connsiteX43" fmla="*/ 967661 w 5426208"/>
                <a:gd name="connsiteY43" fmla="*/ 5221244 h 5914763"/>
                <a:gd name="connsiteX44" fmla="*/ 1523574 w 5426208"/>
                <a:gd name="connsiteY44" fmla="*/ 5476778 h 5914763"/>
                <a:gd name="connsiteX45" fmla="*/ 2471273 w 5426208"/>
                <a:gd name="connsiteY45" fmla="*/ 5556930 h 5914763"/>
                <a:gd name="connsiteX46" fmla="*/ 3384948 w 5426208"/>
                <a:gd name="connsiteY46" fmla="*/ 5360404 h 5914763"/>
                <a:gd name="connsiteX47" fmla="*/ 3500869 w 5426208"/>
                <a:gd name="connsiteY47" fmla="*/ 5433545 h 5914763"/>
                <a:gd name="connsiteX48" fmla="*/ 3506134 w 5426208"/>
                <a:gd name="connsiteY48" fmla="*/ 5914763 h 5914763"/>
                <a:gd name="connsiteX0" fmla="*/ 4469964 w 5426208"/>
                <a:gd name="connsiteY0" fmla="*/ 5781273 h 5913008"/>
                <a:gd name="connsiteX1" fmla="*/ 4282215 w 5426208"/>
                <a:gd name="connsiteY1" fmla="*/ 5233518 h 5913008"/>
                <a:gd name="connsiteX2" fmla="*/ 4330110 w 5426208"/>
                <a:gd name="connsiteY2" fmla="*/ 4965459 h 5913008"/>
                <a:gd name="connsiteX3" fmla="*/ 4631881 w 5426208"/>
                <a:gd name="connsiteY3" fmla="*/ 4560473 h 5913008"/>
                <a:gd name="connsiteX4" fmla="*/ 5058626 w 5426208"/>
                <a:gd name="connsiteY4" fmla="*/ 3514248 h 5913008"/>
                <a:gd name="connsiteX5" fmla="*/ 5416844 w 5426208"/>
                <a:gd name="connsiteY5" fmla="*/ 2449019 h 5913008"/>
                <a:gd name="connsiteX6" fmla="*/ 5253752 w 5426208"/>
                <a:gd name="connsiteY6" fmla="*/ 2461219 h 5913008"/>
                <a:gd name="connsiteX7" fmla="*/ 4553133 w 5426208"/>
                <a:gd name="connsiteY7" fmla="*/ 2980736 h 5913008"/>
                <a:gd name="connsiteX8" fmla="*/ 3980892 w 5426208"/>
                <a:gd name="connsiteY8" fmla="*/ 3923889 h 5913008"/>
                <a:gd name="connsiteX9" fmla="*/ 4002122 w 5426208"/>
                <a:gd name="connsiteY9" fmla="*/ 3233791 h 5913008"/>
                <a:gd name="connsiteX10" fmla="*/ 4261463 w 5426208"/>
                <a:gd name="connsiteY10" fmla="*/ 1696577 h 5913008"/>
                <a:gd name="connsiteX11" fmla="*/ 4416873 w 5426208"/>
                <a:gd name="connsiteY11" fmla="*/ 1097037 h 5913008"/>
                <a:gd name="connsiteX12" fmla="*/ 4596120 w 5426208"/>
                <a:gd name="connsiteY12" fmla="*/ 638583 h 5913008"/>
                <a:gd name="connsiteX13" fmla="*/ 4049958 w 5426208"/>
                <a:gd name="connsiteY13" fmla="*/ 912450 h 5913008"/>
                <a:gd name="connsiteX14" fmla="*/ 3488008 w 5426208"/>
                <a:gd name="connsiteY14" fmla="*/ 2028871 h 5913008"/>
                <a:gd name="connsiteX15" fmla="*/ 3287203 w 5426208"/>
                <a:gd name="connsiteY15" fmla="*/ 3122544 h 5913008"/>
                <a:gd name="connsiteX16" fmla="*/ 3292845 w 5426208"/>
                <a:gd name="connsiteY16" fmla="*/ 3806479 h 5913008"/>
                <a:gd name="connsiteX17" fmla="*/ 3192806 w 5426208"/>
                <a:gd name="connsiteY17" fmla="*/ 3556085 h 5913008"/>
                <a:gd name="connsiteX18" fmla="*/ 3006290 w 5426208"/>
                <a:gd name="connsiteY18" fmla="*/ 2686353 h 5913008"/>
                <a:gd name="connsiteX19" fmla="*/ 2437902 w 5426208"/>
                <a:gd name="connsiteY19" fmla="*/ 1342122 h 5913008"/>
                <a:gd name="connsiteX20" fmla="*/ 2116465 w 5426208"/>
                <a:gd name="connsiteY20" fmla="*/ 555817 h 5913008"/>
                <a:gd name="connsiteX21" fmla="*/ 1934158 w 5426208"/>
                <a:gd name="connsiteY21" fmla="*/ 214606 h 5913008"/>
                <a:gd name="connsiteX22" fmla="*/ 1791527 w 5426208"/>
                <a:gd name="connsiteY22" fmla="*/ 3438 h 5913008"/>
                <a:gd name="connsiteX23" fmla="*/ 1612673 w 5426208"/>
                <a:gd name="connsiteY23" fmla="*/ 381272 h 5913008"/>
                <a:gd name="connsiteX24" fmla="*/ 1504721 w 5426208"/>
                <a:gd name="connsiteY24" fmla="*/ 1129267 h 5913008"/>
                <a:gd name="connsiteX25" fmla="*/ 1919500 w 5426208"/>
                <a:gd name="connsiteY25" fmla="*/ 2458446 h 5913008"/>
                <a:gd name="connsiteX26" fmla="*/ 2511779 w 5426208"/>
                <a:gd name="connsiteY26" fmla="*/ 3626157 h 5913008"/>
                <a:gd name="connsiteX27" fmla="*/ 2507282 w 5426208"/>
                <a:gd name="connsiteY27" fmla="*/ 3792308 h 5913008"/>
                <a:gd name="connsiteX28" fmla="*/ 1259624 w 5426208"/>
                <a:gd name="connsiteY28" fmla="*/ 2279337 h 5913008"/>
                <a:gd name="connsiteX29" fmla="*/ 760003 w 5426208"/>
                <a:gd name="connsiteY29" fmla="*/ 1732582 h 5913008"/>
                <a:gd name="connsiteX30" fmla="*/ 213248 w 5426208"/>
                <a:gd name="connsiteY30" fmla="*/ 1223535 h 5913008"/>
                <a:gd name="connsiteX31" fmla="*/ 213248 w 5426208"/>
                <a:gd name="connsiteY31" fmla="*/ 1355510 h 5913008"/>
                <a:gd name="connsiteX32" fmla="*/ 694015 w 5426208"/>
                <a:gd name="connsiteY32" fmla="*/ 2694116 h 5913008"/>
                <a:gd name="connsiteX33" fmla="*/ 1253280 w 5426208"/>
                <a:gd name="connsiteY33" fmla="*/ 3724076 h 5913008"/>
                <a:gd name="connsiteX34" fmla="*/ 2015715 w 5426208"/>
                <a:gd name="connsiteY34" fmla="*/ 4365378 h 5913008"/>
                <a:gd name="connsiteX35" fmla="*/ 2631307 w 5426208"/>
                <a:gd name="connsiteY35" fmla="*/ 4687831 h 5913008"/>
                <a:gd name="connsiteX36" fmla="*/ 2175214 w 5426208"/>
                <a:gd name="connsiteY36" fmla="*/ 4718634 h 5913008"/>
                <a:gd name="connsiteX37" fmla="*/ 1502268 w 5426208"/>
                <a:gd name="connsiteY37" fmla="*/ 4504601 h 5913008"/>
                <a:gd name="connsiteX38" fmla="*/ 760003 w 5426208"/>
                <a:gd name="connsiteY38" fmla="*/ 3900747 h 5913008"/>
                <a:gd name="connsiteX39" fmla="*/ 260382 w 5426208"/>
                <a:gd name="connsiteY39" fmla="*/ 3005201 h 5913008"/>
                <a:gd name="connsiteX40" fmla="*/ 5859 w 5426208"/>
                <a:gd name="connsiteY40" fmla="*/ 2637555 h 5913008"/>
                <a:gd name="connsiteX41" fmla="*/ 109554 w 5426208"/>
                <a:gd name="connsiteY41" fmla="*/ 3231444 h 5913008"/>
                <a:gd name="connsiteX42" fmla="*/ 420638 w 5426208"/>
                <a:gd name="connsiteY42" fmla="*/ 4636038 h 5913008"/>
                <a:gd name="connsiteX43" fmla="*/ 967661 w 5426208"/>
                <a:gd name="connsiteY43" fmla="*/ 5219489 h 5913008"/>
                <a:gd name="connsiteX44" fmla="*/ 1523574 w 5426208"/>
                <a:gd name="connsiteY44" fmla="*/ 5475023 h 5913008"/>
                <a:gd name="connsiteX45" fmla="*/ 2471273 w 5426208"/>
                <a:gd name="connsiteY45" fmla="*/ 5555175 h 5913008"/>
                <a:gd name="connsiteX46" fmla="*/ 3384948 w 5426208"/>
                <a:gd name="connsiteY46" fmla="*/ 5358649 h 5913008"/>
                <a:gd name="connsiteX47" fmla="*/ 3500869 w 5426208"/>
                <a:gd name="connsiteY47" fmla="*/ 5431790 h 5913008"/>
                <a:gd name="connsiteX48" fmla="*/ 3506134 w 5426208"/>
                <a:gd name="connsiteY48" fmla="*/ 5913008 h 5913008"/>
                <a:gd name="connsiteX0" fmla="*/ 4469964 w 5426208"/>
                <a:gd name="connsiteY0" fmla="*/ 5823370 h 5955105"/>
                <a:gd name="connsiteX1" fmla="*/ 4282215 w 5426208"/>
                <a:gd name="connsiteY1" fmla="*/ 5275615 h 5955105"/>
                <a:gd name="connsiteX2" fmla="*/ 4330110 w 5426208"/>
                <a:gd name="connsiteY2" fmla="*/ 5007556 h 5955105"/>
                <a:gd name="connsiteX3" fmla="*/ 4631881 w 5426208"/>
                <a:gd name="connsiteY3" fmla="*/ 4602570 h 5955105"/>
                <a:gd name="connsiteX4" fmla="*/ 5058626 w 5426208"/>
                <a:gd name="connsiteY4" fmla="*/ 3556345 h 5955105"/>
                <a:gd name="connsiteX5" fmla="*/ 5416844 w 5426208"/>
                <a:gd name="connsiteY5" fmla="*/ 2491116 h 5955105"/>
                <a:gd name="connsiteX6" fmla="*/ 5253752 w 5426208"/>
                <a:gd name="connsiteY6" fmla="*/ 2503316 h 5955105"/>
                <a:gd name="connsiteX7" fmla="*/ 4553133 w 5426208"/>
                <a:gd name="connsiteY7" fmla="*/ 3022833 h 5955105"/>
                <a:gd name="connsiteX8" fmla="*/ 3980892 w 5426208"/>
                <a:gd name="connsiteY8" fmla="*/ 3965986 h 5955105"/>
                <a:gd name="connsiteX9" fmla="*/ 4002122 w 5426208"/>
                <a:gd name="connsiteY9" fmla="*/ 3275888 h 5955105"/>
                <a:gd name="connsiteX10" fmla="*/ 4261463 w 5426208"/>
                <a:gd name="connsiteY10" fmla="*/ 1738674 h 5955105"/>
                <a:gd name="connsiteX11" fmla="*/ 4416873 w 5426208"/>
                <a:gd name="connsiteY11" fmla="*/ 1139134 h 5955105"/>
                <a:gd name="connsiteX12" fmla="*/ 4596120 w 5426208"/>
                <a:gd name="connsiteY12" fmla="*/ 680680 h 5955105"/>
                <a:gd name="connsiteX13" fmla="*/ 4049958 w 5426208"/>
                <a:gd name="connsiteY13" fmla="*/ 954547 h 5955105"/>
                <a:gd name="connsiteX14" fmla="*/ 3488008 w 5426208"/>
                <a:gd name="connsiteY14" fmla="*/ 2070968 h 5955105"/>
                <a:gd name="connsiteX15" fmla="*/ 3287203 w 5426208"/>
                <a:gd name="connsiteY15" fmla="*/ 3164641 h 5955105"/>
                <a:gd name="connsiteX16" fmla="*/ 3292845 w 5426208"/>
                <a:gd name="connsiteY16" fmla="*/ 3848576 h 5955105"/>
                <a:gd name="connsiteX17" fmla="*/ 3192806 w 5426208"/>
                <a:gd name="connsiteY17" fmla="*/ 3598182 h 5955105"/>
                <a:gd name="connsiteX18" fmla="*/ 3006290 w 5426208"/>
                <a:gd name="connsiteY18" fmla="*/ 2728450 h 5955105"/>
                <a:gd name="connsiteX19" fmla="*/ 2437902 w 5426208"/>
                <a:gd name="connsiteY19" fmla="*/ 1384219 h 5955105"/>
                <a:gd name="connsiteX20" fmla="*/ 2116465 w 5426208"/>
                <a:gd name="connsiteY20" fmla="*/ 597914 h 5955105"/>
                <a:gd name="connsiteX21" fmla="*/ 1934158 w 5426208"/>
                <a:gd name="connsiteY21" fmla="*/ 256703 h 5955105"/>
                <a:gd name="connsiteX22" fmla="*/ 1791527 w 5426208"/>
                <a:gd name="connsiteY22" fmla="*/ 45535 h 5955105"/>
                <a:gd name="connsiteX23" fmla="*/ 1504721 w 5426208"/>
                <a:gd name="connsiteY23" fmla="*/ 1171364 h 5955105"/>
                <a:gd name="connsiteX24" fmla="*/ 1919500 w 5426208"/>
                <a:gd name="connsiteY24" fmla="*/ 2500543 h 5955105"/>
                <a:gd name="connsiteX25" fmla="*/ 2511779 w 5426208"/>
                <a:gd name="connsiteY25" fmla="*/ 3668254 h 5955105"/>
                <a:gd name="connsiteX26" fmla="*/ 2507282 w 5426208"/>
                <a:gd name="connsiteY26" fmla="*/ 3834405 h 5955105"/>
                <a:gd name="connsiteX27" fmla="*/ 1259624 w 5426208"/>
                <a:gd name="connsiteY27" fmla="*/ 2321434 h 5955105"/>
                <a:gd name="connsiteX28" fmla="*/ 760003 w 5426208"/>
                <a:gd name="connsiteY28" fmla="*/ 1774679 h 5955105"/>
                <a:gd name="connsiteX29" fmla="*/ 213248 w 5426208"/>
                <a:gd name="connsiteY29" fmla="*/ 1265632 h 5955105"/>
                <a:gd name="connsiteX30" fmla="*/ 213248 w 5426208"/>
                <a:gd name="connsiteY30" fmla="*/ 1397607 h 5955105"/>
                <a:gd name="connsiteX31" fmla="*/ 694015 w 5426208"/>
                <a:gd name="connsiteY31" fmla="*/ 2736213 h 5955105"/>
                <a:gd name="connsiteX32" fmla="*/ 1253280 w 5426208"/>
                <a:gd name="connsiteY32" fmla="*/ 3766173 h 5955105"/>
                <a:gd name="connsiteX33" fmla="*/ 2015715 w 5426208"/>
                <a:gd name="connsiteY33" fmla="*/ 4407475 h 5955105"/>
                <a:gd name="connsiteX34" fmla="*/ 2631307 w 5426208"/>
                <a:gd name="connsiteY34" fmla="*/ 4729928 h 5955105"/>
                <a:gd name="connsiteX35" fmla="*/ 2175214 w 5426208"/>
                <a:gd name="connsiteY35" fmla="*/ 4760731 h 5955105"/>
                <a:gd name="connsiteX36" fmla="*/ 1502268 w 5426208"/>
                <a:gd name="connsiteY36" fmla="*/ 4546698 h 5955105"/>
                <a:gd name="connsiteX37" fmla="*/ 760003 w 5426208"/>
                <a:gd name="connsiteY37" fmla="*/ 3942844 h 5955105"/>
                <a:gd name="connsiteX38" fmla="*/ 260382 w 5426208"/>
                <a:gd name="connsiteY38" fmla="*/ 3047298 h 5955105"/>
                <a:gd name="connsiteX39" fmla="*/ 5859 w 5426208"/>
                <a:gd name="connsiteY39" fmla="*/ 2679652 h 5955105"/>
                <a:gd name="connsiteX40" fmla="*/ 109554 w 5426208"/>
                <a:gd name="connsiteY40" fmla="*/ 3273541 h 5955105"/>
                <a:gd name="connsiteX41" fmla="*/ 420638 w 5426208"/>
                <a:gd name="connsiteY41" fmla="*/ 4678135 h 5955105"/>
                <a:gd name="connsiteX42" fmla="*/ 967661 w 5426208"/>
                <a:gd name="connsiteY42" fmla="*/ 5261586 h 5955105"/>
                <a:gd name="connsiteX43" fmla="*/ 1523574 w 5426208"/>
                <a:gd name="connsiteY43" fmla="*/ 5517120 h 5955105"/>
                <a:gd name="connsiteX44" fmla="*/ 2471273 w 5426208"/>
                <a:gd name="connsiteY44" fmla="*/ 5597272 h 5955105"/>
                <a:gd name="connsiteX45" fmla="*/ 3384948 w 5426208"/>
                <a:gd name="connsiteY45" fmla="*/ 5400746 h 5955105"/>
                <a:gd name="connsiteX46" fmla="*/ 3500869 w 5426208"/>
                <a:gd name="connsiteY46" fmla="*/ 5473887 h 5955105"/>
                <a:gd name="connsiteX47" fmla="*/ 3506134 w 5426208"/>
                <a:gd name="connsiteY47" fmla="*/ 5955105 h 5955105"/>
                <a:gd name="connsiteX0" fmla="*/ 4469964 w 5426208"/>
                <a:gd name="connsiteY0" fmla="*/ 5830286 h 5962021"/>
                <a:gd name="connsiteX1" fmla="*/ 4282215 w 5426208"/>
                <a:gd name="connsiteY1" fmla="*/ 5282531 h 5962021"/>
                <a:gd name="connsiteX2" fmla="*/ 4330110 w 5426208"/>
                <a:gd name="connsiteY2" fmla="*/ 5014472 h 5962021"/>
                <a:gd name="connsiteX3" fmla="*/ 4631881 w 5426208"/>
                <a:gd name="connsiteY3" fmla="*/ 4609486 h 5962021"/>
                <a:gd name="connsiteX4" fmla="*/ 5058626 w 5426208"/>
                <a:gd name="connsiteY4" fmla="*/ 3563261 h 5962021"/>
                <a:gd name="connsiteX5" fmla="*/ 5416844 w 5426208"/>
                <a:gd name="connsiteY5" fmla="*/ 2498032 h 5962021"/>
                <a:gd name="connsiteX6" fmla="*/ 5253752 w 5426208"/>
                <a:gd name="connsiteY6" fmla="*/ 2510232 h 5962021"/>
                <a:gd name="connsiteX7" fmla="*/ 4553133 w 5426208"/>
                <a:gd name="connsiteY7" fmla="*/ 3029749 h 5962021"/>
                <a:gd name="connsiteX8" fmla="*/ 3980892 w 5426208"/>
                <a:gd name="connsiteY8" fmla="*/ 3972902 h 5962021"/>
                <a:gd name="connsiteX9" fmla="*/ 4002122 w 5426208"/>
                <a:gd name="connsiteY9" fmla="*/ 3282804 h 5962021"/>
                <a:gd name="connsiteX10" fmla="*/ 4261463 w 5426208"/>
                <a:gd name="connsiteY10" fmla="*/ 1745590 h 5962021"/>
                <a:gd name="connsiteX11" fmla="*/ 4416873 w 5426208"/>
                <a:gd name="connsiteY11" fmla="*/ 1146050 h 5962021"/>
                <a:gd name="connsiteX12" fmla="*/ 4596120 w 5426208"/>
                <a:gd name="connsiteY12" fmla="*/ 687596 h 5962021"/>
                <a:gd name="connsiteX13" fmla="*/ 4049958 w 5426208"/>
                <a:gd name="connsiteY13" fmla="*/ 961463 h 5962021"/>
                <a:gd name="connsiteX14" fmla="*/ 3488008 w 5426208"/>
                <a:gd name="connsiteY14" fmla="*/ 2077884 h 5962021"/>
                <a:gd name="connsiteX15" fmla="*/ 3287203 w 5426208"/>
                <a:gd name="connsiteY15" fmla="*/ 3171557 h 5962021"/>
                <a:gd name="connsiteX16" fmla="*/ 3292845 w 5426208"/>
                <a:gd name="connsiteY16" fmla="*/ 3855492 h 5962021"/>
                <a:gd name="connsiteX17" fmla="*/ 3192806 w 5426208"/>
                <a:gd name="connsiteY17" fmla="*/ 3605098 h 5962021"/>
                <a:gd name="connsiteX18" fmla="*/ 3006290 w 5426208"/>
                <a:gd name="connsiteY18" fmla="*/ 2735366 h 5962021"/>
                <a:gd name="connsiteX19" fmla="*/ 2437902 w 5426208"/>
                <a:gd name="connsiteY19" fmla="*/ 1391135 h 5962021"/>
                <a:gd name="connsiteX20" fmla="*/ 2116465 w 5426208"/>
                <a:gd name="connsiteY20" fmla="*/ 604830 h 5962021"/>
                <a:gd name="connsiteX21" fmla="*/ 1934158 w 5426208"/>
                <a:gd name="connsiteY21" fmla="*/ 263619 h 5962021"/>
                <a:gd name="connsiteX22" fmla="*/ 1759700 w 5426208"/>
                <a:gd name="connsiteY22" fmla="*/ 44801 h 5962021"/>
                <a:gd name="connsiteX23" fmla="*/ 1504721 w 5426208"/>
                <a:gd name="connsiteY23" fmla="*/ 1178280 h 5962021"/>
                <a:gd name="connsiteX24" fmla="*/ 1919500 w 5426208"/>
                <a:gd name="connsiteY24" fmla="*/ 2507459 h 5962021"/>
                <a:gd name="connsiteX25" fmla="*/ 2511779 w 5426208"/>
                <a:gd name="connsiteY25" fmla="*/ 3675170 h 5962021"/>
                <a:gd name="connsiteX26" fmla="*/ 2507282 w 5426208"/>
                <a:gd name="connsiteY26" fmla="*/ 3841321 h 5962021"/>
                <a:gd name="connsiteX27" fmla="*/ 1259624 w 5426208"/>
                <a:gd name="connsiteY27" fmla="*/ 2328350 h 5962021"/>
                <a:gd name="connsiteX28" fmla="*/ 760003 w 5426208"/>
                <a:gd name="connsiteY28" fmla="*/ 1781595 h 5962021"/>
                <a:gd name="connsiteX29" fmla="*/ 213248 w 5426208"/>
                <a:gd name="connsiteY29" fmla="*/ 1272548 h 5962021"/>
                <a:gd name="connsiteX30" fmla="*/ 213248 w 5426208"/>
                <a:gd name="connsiteY30" fmla="*/ 1404523 h 5962021"/>
                <a:gd name="connsiteX31" fmla="*/ 694015 w 5426208"/>
                <a:gd name="connsiteY31" fmla="*/ 2743129 h 5962021"/>
                <a:gd name="connsiteX32" fmla="*/ 1253280 w 5426208"/>
                <a:gd name="connsiteY32" fmla="*/ 3773089 h 5962021"/>
                <a:gd name="connsiteX33" fmla="*/ 2015715 w 5426208"/>
                <a:gd name="connsiteY33" fmla="*/ 4414391 h 5962021"/>
                <a:gd name="connsiteX34" fmla="*/ 2631307 w 5426208"/>
                <a:gd name="connsiteY34" fmla="*/ 4736844 h 5962021"/>
                <a:gd name="connsiteX35" fmla="*/ 2175214 w 5426208"/>
                <a:gd name="connsiteY35" fmla="*/ 4767647 h 5962021"/>
                <a:gd name="connsiteX36" fmla="*/ 1502268 w 5426208"/>
                <a:gd name="connsiteY36" fmla="*/ 4553614 h 5962021"/>
                <a:gd name="connsiteX37" fmla="*/ 760003 w 5426208"/>
                <a:gd name="connsiteY37" fmla="*/ 3949760 h 5962021"/>
                <a:gd name="connsiteX38" fmla="*/ 260382 w 5426208"/>
                <a:gd name="connsiteY38" fmla="*/ 3054214 h 5962021"/>
                <a:gd name="connsiteX39" fmla="*/ 5859 w 5426208"/>
                <a:gd name="connsiteY39" fmla="*/ 2686568 h 5962021"/>
                <a:gd name="connsiteX40" fmla="*/ 109554 w 5426208"/>
                <a:gd name="connsiteY40" fmla="*/ 3280457 h 5962021"/>
                <a:gd name="connsiteX41" fmla="*/ 420638 w 5426208"/>
                <a:gd name="connsiteY41" fmla="*/ 4685051 h 5962021"/>
                <a:gd name="connsiteX42" fmla="*/ 967661 w 5426208"/>
                <a:gd name="connsiteY42" fmla="*/ 5268502 h 5962021"/>
                <a:gd name="connsiteX43" fmla="*/ 1523574 w 5426208"/>
                <a:gd name="connsiteY43" fmla="*/ 5524036 h 5962021"/>
                <a:gd name="connsiteX44" fmla="*/ 2471273 w 5426208"/>
                <a:gd name="connsiteY44" fmla="*/ 5604188 h 5962021"/>
                <a:gd name="connsiteX45" fmla="*/ 3384948 w 5426208"/>
                <a:gd name="connsiteY45" fmla="*/ 5407662 h 5962021"/>
                <a:gd name="connsiteX46" fmla="*/ 3500869 w 5426208"/>
                <a:gd name="connsiteY46" fmla="*/ 5480803 h 5962021"/>
                <a:gd name="connsiteX47" fmla="*/ 3506134 w 5426208"/>
                <a:gd name="connsiteY47" fmla="*/ 5962021 h 5962021"/>
                <a:gd name="connsiteX0" fmla="*/ 4469964 w 5426208"/>
                <a:gd name="connsiteY0" fmla="*/ 5848022 h 5979757"/>
                <a:gd name="connsiteX1" fmla="*/ 4282215 w 5426208"/>
                <a:gd name="connsiteY1" fmla="*/ 5300267 h 5979757"/>
                <a:gd name="connsiteX2" fmla="*/ 4330110 w 5426208"/>
                <a:gd name="connsiteY2" fmla="*/ 5032208 h 5979757"/>
                <a:gd name="connsiteX3" fmla="*/ 4631881 w 5426208"/>
                <a:gd name="connsiteY3" fmla="*/ 4627222 h 5979757"/>
                <a:gd name="connsiteX4" fmla="*/ 5058626 w 5426208"/>
                <a:gd name="connsiteY4" fmla="*/ 3580997 h 5979757"/>
                <a:gd name="connsiteX5" fmla="*/ 5416844 w 5426208"/>
                <a:gd name="connsiteY5" fmla="*/ 2515768 h 5979757"/>
                <a:gd name="connsiteX6" fmla="*/ 5253752 w 5426208"/>
                <a:gd name="connsiteY6" fmla="*/ 2527968 h 5979757"/>
                <a:gd name="connsiteX7" fmla="*/ 4553133 w 5426208"/>
                <a:gd name="connsiteY7" fmla="*/ 3047485 h 5979757"/>
                <a:gd name="connsiteX8" fmla="*/ 3980892 w 5426208"/>
                <a:gd name="connsiteY8" fmla="*/ 3990638 h 5979757"/>
                <a:gd name="connsiteX9" fmla="*/ 4002122 w 5426208"/>
                <a:gd name="connsiteY9" fmla="*/ 3300540 h 5979757"/>
                <a:gd name="connsiteX10" fmla="*/ 4261463 w 5426208"/>
                <a:gd name="connsiteY10" fmla="*/ 1763326 h 5979757"/>
                <a:gd name="connsiteX11" fmla="*/ 4416873 w 5426208"/>
                <a:gd name="connsiteY11" fmla="*/ 1163786 h 5979757"/>
                <a:gd name="connsiteX12" fmla="*/ 4596120 w 5426208"/>
                <a:gd name="connsiteY12" fmla="*/ 705332 h 5979757"/>
                <a:gd name="connsiteX13" fmla="*/ 4049958 w 5426208"/>
                <a:gd name="connsiteY13" fmla="*/ 979199 h 5979757"/>
                <a:gd name="connsiteX14" fmla="*/ 3488008 w 5426208"/>
                <a:gd name="connsiteY14" fmla="*/ 2095620 h 5979757"/>
                <a:gd name="connsiteX15" fmla="*/ 3287203 w 5426208"/>
                <a:gd name="connsiteY15" fmla="*/ 3189293 h 5979757"/>
                <a:gd name="connsiteX16" fmla="*/ 3292845 w 5426208"/>
                <a:gd name="connsiteY16" fmla="*/ 3873228 h 5979757"/>
                <a:gd name="connsiteX17" fmla="*/ 3192806 w 5426208"/>
                <a:gd name="connsiteY17" fmla="*/ 3622834 h 5979757"/>
                <a:gd name="connsiteX18" fmla="*/ 3006290 w 5426208"/>
                <a:gd name="connsiteY18" fmla="*/ 2753102 h 5979757"/>
                <a:gd name="connsiteX19" fmla="*/ 2437902 w 5426208"/>
                <a:gd name="connsiteY19" fmla="*/ 1408871 h 5979757"/>
                <a:gd name="connsiteX20" fmla="*/ 1934158 w 5426208"/>
                <a:gd name="connsiteY20" fmla="*/ 281355 h 5979757"/>
                <a:gd name="connsiteX21" fmla="*/ 1759700 w 5426208"/>
                <a:gd name="connsiteY21" fmla="*/ 62537 h 5979757"/>
                <a:gd name="connsiteX22" fmla="*/ 1504721 w 5426208"/>
                <a:gd name="connsiteY22" fmla="*/ 1196016 h 5979757"/>
                <a:gd name="connsiteX23" fmla="*/ 1919500 w 5426208"/>
                <a:gd name="connsiteY23" fmla="*/ 2525195 h 5979757"/>
                <a:gd name="connsiteX24" fmla="*/ 2511779 w 5426208"/>
                <a:gd name="connsiteY24" fmla="*/ 3692906 h 5979757"/>
                <a:gd name="connsiteX25" fmla="*/ 2507282 w 5426208"/>
                <a:gd name="connsiteY25" fmla="*/ 3859057 h 5979757"/>
                <a:gd name="connsiteX26" fmla="*/ 1259624 w 5426208"/>
                <a:gd name="connsiteY26" fmla="*/ 2346086 h 5979757"/>
                <a:gd name="connsiteX27" fmla="*/ 760003 w 5426208"/>
                <a:gd name="connsiteY27" fmla="*/ 1799331 h 5979757"/>
                <a:gd name="connsiteX28" fmla="*/ 213248 w 5426208"/>
                <a:gd name="connsiteY28" fmla="*/ 1290284 h 5979757"/>
                <a:gd name="connsiteX29" fmla="*/ 213248 w 5426208"/>
                <a:gd name="connsiteY29" fmla="*/ 1422259 h 5979757"/>
                <a:gd name="connsiteX30" fmla="*/ 694015 w 5426208"/>
                <a:gd name="connsiteY30" fmla="*/ 2760865 h 5979757"/>
                <a:gd name="connsiteX31" fmla="*/ 1253280 w 5426208"/>
                <a:gd name="connsiteY31" fmla="*/ 3790825 h 5979757"/>
                <a:gd name="connsiteX32" fmla="*/ 2015715 w 5426208"/>
                <a:gd name="connsiteY32" fmla="*/ 4432127 h 5979757"/>
                <a:gd name="connsiteX33" fmla="*/ 2631307 w 5426208"/>
                <a:gd name="connsiteY33" fmla="*/ 4754580 h 5979757"/>
                <a:gd name="connsiteX34" fmla="*/ 2175214 w 5426208"/>
                <a:gd name="connsiteY34" fmla="*/ 4785383 h 5979757"/>
                <a:gd name="connsiteX35" fmla="*/ 1502268 w 5426208"/>
                <a:gd name="connsiteY35" fmla="*/ 4571350 h 5979757"/>
                <a:gd name="connsiteX36" fmla="*/ 760003 w 5426208"/>
                <a:gd name="connsiteY36" fmla="*/ 3967496 h 5979757"/>
                <a:gd name="connsiteX37" fmla="*/ 260382 w 5426208"/>
                <a:gd name="connsiteY37" fmla="*/ 3071950 h 5979757"/>
                <a:gd name="connsiteX38" fmla="*/ 5859 w 5426208"/>
                <a:gd name="connsiteY38" fmla="*/ 2704304 h 5979757"/>
                <a:gd name="connsiteX39" fmla="*/ 109554 w 5426208"/>
                <a:gd name="connsiteY39" fmla="*/ 3298193 h 5979757"/>
                <a:gd name="connsiteX40" fmla="*/ 420638 w 5426208"/>
                <a:gd name="connsiteY40" fmla="*/ 4702787 h 5979757"/>
                <a:gd name="connsiteX41" fmla="*/ 967661 w 5426208"/>
                <a:gd name="connsiteY41" fmla="*/ 5286238 h 5979757"/>
                <a:gd name="connsiteX42" fmla="*/ 1523574 w 5426208"/>
                <a:gd name="connsiteY42" fmla="*/ 5541772 h 5979757"/>
                <a:gd name="connsiteX43" fmla="*/ 2471273 w 5426208"/>
                <a:gd name="connsiteY43" fmla="*/ 5621924 h 5979757"/>
                <a:gd name="connsiteX44" fmla="*/ 3384948 w 5426208"/>
                <a:gd name="connsiteY44" fmla="*/ 5425398 h 5979757"/>
                <a:gd name="connsiteX45" fmla="*/ 3500869 w 5426208"/>
                <a:gd name="connsiteY45" fmla="*/ 5498539 h 5979757"/>
                <a:gd name="connsiteX46" fmla="*/ 3506134 w 5426208"/>
                <a:gd name="connsiteY46" fmla="*/ 5979757 h 5979757"/>
                <a:gd name="connsiteX0" fmla="*/ 4469964 w 5426208"/>
                <a:gd name="connsiteY0" fmla="*/ 5848022 h 5979757"/>
                <a:gd name="connsiteX1" fmla="*/ 4282215 w 5426208"/>
                <a:gd name="connsiteY1" fmla="*/ 5300267 h 5979757"/>
                <a:gd name="connsiteX2" fmla="*/ 4330110 w 5426208"/>
                <a:gd name="connsiteY2" fmla="*/ 5032208 h 5979757"/>
                <a:gd name="connsiteX3" fmla="*/ 4631881 w 5426208"/>
                <a:gd name="connsiteY3" fmla="*/ 4627222 h 5979757"/>
                <a:gd name="connsiteX4" fmla="*/ 5058626 w 5426208"/>
                <a:gd name="connsiteY4" fmla="*/ 3580997 h 5979757"/>
                <a:gd name="connsiteX5" fmla="*/ 5416844 w 5426208"/>
                <a:gd name="connsiteY5" fmla="*/ 2515768 h 5979757"/>
                <a:gd name="connsiteX6" fmla="*/ 5253752 w 5426208"/>
                <a:gd name="connsiteY6" fmla="*/ 2527968 h 5979757"/>
                <a:gd name="connsiteX7" fmla="*/ 4553133 w 5426208"/>
                <a:gd name="connsiteY7" fmla="*/ 3047485 h 5979757"/>
                <a:gd name="connsiteX8" fmla="*/ 3980892 w 5426208"/>
                <a:gd name="connsiteY8" fmla="*/ 3990638 h 5979757"/>
                <a:gd name="connsiteX9" fmla="*/ 4002122 w 5426208"/>
                <a:gd name="connsiteY9" fmla="*/ 3300540 h 5979757"/>
                <a:gd name="connsiteX10" fmla="*/ 4261463 w 5426208"/>
                <a:gd name="connsiteY10" fmla="*/ 1763326 h 5979757"/>
                <a:gd name="connsiteX11" fmla="*/ 4416873 w 5426208"/>
                <a:gd name="connsiteY11" fmla="*/ 1163786 h 5979757"/>
                <a:gd name="connsiteX12" fmla="*/ 4596120 w 5426208"/>
                <a:gd name="connsiteY12" fmla="*/ 705332 h 5979757"/>
                <a:gd name="connsiteX13" fmla="*/ 4049958 w 5426208"/>
                <a:gd name="connsiteY13" fmla="*/ 979199 h 5979757"/>
                <a:gd name="connsiteX14" fmla="*/ 3488008 w 5426208"/>
                <a:gd name="connsiteY14" fmla="*/ 2095620 h 5979757"/>
                <a:gd name="connsiteX15" fmla="*/ 3287203 w 5426208"/>
                <a:gd name="connsiteY15" fmla="*/ 3189293 h 5979757"/>
                <a:gd name="connsiteX16" fmla="*/ 3292845 w 5426208"/>
                <a:gd name="connsiteY16" fmla="*/ 3873228 h 5979757"/>
                <a:gd name="connsiteX17" fmla="*/ 3192806 w 5426208"/>
                <a:gd name="connsiteY17" fmla="*/ 3622834 h 5979757"/>
                <a:gd name="connsiteX18" fmla="*/ 2964295 w 5426208"/>
                <a:gd name="connsiteY18" fmla="*/ 2747898 h 5979757"/>
                <a:gd name="connsiteX19" fmla="*/ 2437902 w 5426208"/>
                <a:gd name="connsiteY19" fmla="*/ 1408871 h 5979757"/>
                <a:gd name="connsiteX20" fmla="*/ 1934158 w 5426208"/>
                <a:gd name="connsiteY20" fmla="*/ 281355 h 5979757"/>
                <a:gd name="connsiteX21" fmla="*/ 1759700 w 5426208"/>
                <a:gd name="connsiteY21" fmla="*/ 62537 h 5979757"/>
                <a:gd name="connsiteX22" fmla="*/ 1504721 w 5426208"/>
                <a:gd name="connsiteY22" fmla="*/ 1196016 h 5979757"/>
                <a:gd name="connsiteX23" fmla="*/ 1919500 w 5426208"/>
                <a:gd name="connsiteY23" fmla="*/ 2525195 h 5979757"/>
                <a:gd name="connsiteX24" fmla="*/ 2511779 w 5426208"/>
                <a:gd name="connsiteY24" fmla="*/ 3692906 h 5979757"/>
                <a:gd name="connsiteX25" fmla="*/ 2507282 w 5426208"/>
                <a:gd name="connsiteY25" fmla="*/ 3859057 h 5979757"/>
                <a:gd name="connsiteX26" fmla="*/ 1259624 w 5426208"/>
                <a:gd name="connsiteY26" fmla="*/ 2346086 h 5979757"/>
                <a:gd name="connsiteX27" fmla="*/ 760003 w 5426208"/>
                <a:gd name="connsiteY27" fmla="*/ 1799331 h 5979757"/>
                <a:gd name="connsiteX28" fmla="*/ 213248 w 5426208"/>
                <a:gd name="connsiteY28" fmla="*/ 1290284 h 5979757"/>
                <a:gd name="connsiteX29" fmla="*/ 213248 w 5426208"/>
                <a:gd name="connsiteY29" fmla="*/ 1422259 h 5979757"/>
                <a:gd name="connsiteX30" fmla="*/ 694015 w 5426208"/>
                <a:gd name="connsiteY30" fmla="*/ 2760865 h 5979757"/>
                <a:gd name="connsiteX31" fmla="*/ 1253280 w 5426208"/>
                <a:gd name="connsiteY31" fmla="*/ 3790825 h 5979757"/>
                <a:gd name="connsiteX32" fmla="*/ 2015715 w 5426208"/>
                <a:gd name="connsiteY32" fmla="*/ 4432127 h 5979757"/>
                <a:gd name="connsiteX33" fmla="*/ 2631307 w 5426208"/>
                <a:gd name="connsiteY33" fmla="*/ 4754580 h 5979757"/>
                <a:gd name="connsiteX34" fmla="*/ 2175214 w 5426208"/>
                <a:gd name="connsiteY34" fmla="*/ 4785383 h 5979757"/>
                <a:gd name="connsiteX35" fmla="*/ 1502268 w 5426208"/>
                <a:gd name="connsiteY35" fmla="*/ 4571350 h 5979757"/>
                <a:gd name="connsiteX36" fmla="*/ 760003 w 5426208"/>
                <a:gd name="connsiteY36" fmla="*/ 3967496 h 5979757"/>
                <a:gd name="connsiteX37" fmla="*/ 260382 w 5426208"/>
                <a:gd name="connsiteY37" fmla="*/ 3071950 h 5979757"/>
                <a:gd name="connsiteX38" fmla="*/ 5859 w 5426208"/>
                <a:gd name="connsiteY38" fmla="*/ 2704304 h 5979757"/>
                <a:gd name="connsiteX39" fmla="*/ 109554 w 5426208"/>
                <a:gd name="connsiteY39" fmla="*/ 3298193 h 5979757"/>
                <a:gd name="connsiteX40" fmla="*/ 420638 w 5426208"/>
                <a:gd name="connsiteY40" fmla="*/ 4702787 h 5979757"/>
                <a:gd name="connsiteX41" fmla="*/ 967661 w 5426208"/>
                <a:gd name="connsiteY41" fmla="*/ 5286238 h 5979757"/>
                <a:gd name="connsiteX42" fmla="*/ 1523574 w 5426208"/>
                <a:gd name="connsiteY42" fmla="*/ 5541772 h 5979757"/>
                <a:gd name="connsiteX43" fmla="*/ 2471273 w 5426208"/>
                <a:gd name="connsiteY43" fmla="*/ 5621924 h 5979757"/>
                <a:gd name="connsiteX44" fmla="*/ 3384948 w 5426208"/>
                <a:gd name="connsiteY44" fmla="*/ 5425398 h 5979757"/>
                <a:gd name="connsiteX45" fmla="*/ 3500869 w 5426208"/>
                <a:gd name="connsiteY45" fmla="*/ 5498539 h 5979757"/>
                <a:gd name="connsiteX46" fmla="*/ 3506134 w 5426208"/>
                <a:gd name="connsiteY46" fmla="*/ 5979757 h 5979757"/>
                <a:gd name="connsiteX0" fmla="*/ 4469964 w 5426208"/>
                <a:gd name="connsiteY0" fmla="*/ 5848022 h 5979757"/>
                <a:gd name="connsiteX1" fmla="*/ 4282215 w 5426208"/>
                <a:gd name="connsiteY1" fmla="*/ 5300267 h 5979757"/>
                <a:gd name="connsiteX2" fmla="*/ 4330110 w 5426208"/>
                <a:gd name="connsiteY2" fmla="*/ 5032208 h 5979757"/>
                <a:gd name="connsiteX3" fmla="*/ 4631881 w 5426208"/>
                <a:gd name="connsiteY3" fmla="*/ 4627222 h 5979757"/>
                <a:gd name="connsiteX4" fmla="*/ 5058626 w 5426208"/>
                <a:gd name="connsiteY4" fmla="*/ 3580997 h 5979757"/>
                <a:gd name="connsiteX5" fmla="*/ 5416844 w 5426208"/>
                <a:gd name="connsiteY5" fmla="*/ 2515768 h 5979757"/>
                <a:gd name="connsiteX6" fmla="*/ 5253752 w 5426208"/>
                <a:gd name="connsiteY6" fmla="*/ 2527968 h 5979757"/>
                <a:gd name="connsiteX7" fmla="*/ 4553133 w 5426208"/>
                <a:gd name="connsiteY7" fmla="*/ 3047485 h 5979757"/>
                <a:gd name="connsiteX8" fmla="*/ 3980892 w 5426208"/>
                <a:gd name="connsiteY8" fmla="*/ 3990638 h 5979757"/>
                <a:gd name="connsiteX9" fmla="*/ 4002122 w 5426208"/>
                <a:gd name="connsiteY9" fmla="*/ 3300540 h 5979757"/>
                <a:gd name="connsiteX10" fmla="*/ 4261463 w 5426208"/>
                <a:gd name="connsiteY10" fmla="*/ 1763326 h 5979757"/>
                <a:gd name="connsiteX11" fmla="*/ 4416873 w 5426208"/>
                <a:gd name="connsiteY11" fmla="*/ 1163786 h 5979757"/>
                <a:gd name="connsiteX12" fmla="*/ 4596120 w 5426208"/>
                <a:gd name="connsiteY12" fmla="*/ 705332 h 5979757"/>
                <a:gd name="connsiteX13" fmla="*/ 4049958 w 5426208"/>
                <a:gd name="connsiteY13" fmla="*/ 979199 h 5979757"/>
                <a:gd name="connsiteX14" fmla="*/ 3488008 w 5426208"/>
                <a:gd name="connsiteY14" fmla="*/ 2095620 h 5979757"/>
                <a:gd name="connsiteX15" fmla="*/ 3287203 w 5426208"/>
                <a:gd name="connsiteY15" fmla="*/ 3189293 h 5979757"/>
                <a:gd name="connsiteX16" fmla="*/ 3292845 w 5426208"/>
                <a:gd name="connsiteY16" fmla="*/ 3873228 h 5979757"/>
                <a:gd name="connsiteX17" fmla="*/ 3192806 w 5426208"/>
                <a:gd name="connsiteY17" fmla="*/ 3622834 h 5979757"/>
                <a:gd name="connsiteX18" fmla="*/ 2932473 w 5426208"/>
                <a:gd name="connsiteY18" fmla="*/ 2740246 h 5979757"/>
                <a:gd name="connsiteX19" fmla="*/ 2437902 w 5426208"/>
                <a:gd name="connsiteY19" fmla="*/ 1408871 h 5979757"/>
                <a:gd name="connsiteX20" fmla="*/ 1934158 w 5426208"/>
                <a:gd name="connsiteY20" fmla="*/ 281355 h 5979757"/>
                <a:gd name="connsiteX21" fmla="*/ 1759700 w 5426208"/>
                <a:gd name="connsiteY21" fmla="*/ 62537 h 5979757"/>
                <a:gd name="connsiteX22" fmla="*/ 1504721 w 5426208"/>
                <a:gd name="connsiteY22" fmla="*/ 1196016 h 5979757"/>
                <a:gd name="connsiteX23" fmla="*/ 1919500 w 5426208"/>
                <a:gd name="connsiteY23" fmla="*/ 2525195 h 5979757"/>
                <a:gd name="connsiteX24" fmla="*/ 2511779 w 5426208"/>
                <a:gd name="connsiteY24" fmla="*/ 3692906 h 5979757"/>
                <a:gd name="connsiteX25" fmla="*/ 2507282 w 5426208"/>
                <a:gd name="connsiteY25" fmla="*/ 3859057 h 5979757"/>
                <a:gd name="connsiteX26" fmla="*/ 1259624 w 5426208"/>
                <a:gd name="connsiteY26" fmla="*/ 2346086 h 5979757"/>
                <a:gd name="connsiteX27" fmla="*/ 760003 w 5426208"/>
                <a:gd name="connsiteY27" fmla="*/ 1799331 h 5979757"/>
                <a:gd name="connsiteX28" fmla="*/ 213248 w 5426208"/>
                <a:gd name="connsiteY28" fmla="*/ 1290284 h 5979757"/>
                <a:gd name="connsiteX29" fmla="*/ 213248 w 5426208"/>
                <a:gd name="connsiteY29" fmla="*/ 1422259 h 5979757"/>
                <a:gd name="connsiteX30" fmla="*/ 694015 w 5426208"/>
                <a:gd name="connsiteY30" fmla="*/ 2760865 h 5979757"/>
                <a:gd name="connsiteX31" fmla="*/ 1253280 w 5426208"/>
                <a:gd name="connsiteY31" fmla="*/ 3790825 h 5979757"/>
                <a:gd name="connsiteX32" fmla="*/ 2015715 w 5426208"/>
                <a:gd name="connsiteY32" fmla="*/ 4432127 h 5979757"/>
                <a:gd name="connsiteX33" fmla="*/ 2631307 w 5426208"/>
                <a:gd name="connsiteY33" fmla="*/ 4754580 h 5979757"/>
                <a:gd name="connsiteX34" fmla="*/ 2175214 w 5426208"/>
                <a:gd name="connsiteY34" fmla="*/ 4785383 h 5979757"/>
                <a:gd name="connsiteX35" fmla="*/ 1502268 w 5426208"/>
                <a:gd name="connsiteY35" fmla="*/ 4571350 h 5979757"/>
                <a:gd name="connsiteX36" fmla="*/ 760003 w 5426208"/>
                <a:gd name="connsiteY36" fmla="*/ 3967496 h 5979757"/>
                <a:gd name="connsiteX37" fmla="*/ 260382 w 5426208"/>
                <a:gd name="connsiteY37" fmla="*/ 3071950 h 5979757"/>
                <a:gd name="connsiteX38" fmla="*/ 5859 w 5426208"/>
                <a:gd name="connsiteY38" fmla="*/ 2704304 h 5979757"/>
                <a:gd name="connsiteX39" fmla="*/ 109554 w 5426208"/>
                <a:gd name="connsiteY39" fmla="*/ 3298193 h 5979757"/>
                <a:gd name="connsiteX40" fmla="*/ 420638 w 5426208"/>
                <a:gd name="connsiteY40" fmla="*/ 4702787 h 5979757"/>
                <a:gd name="connsiteX41" fmla="*/ 967661 w 5426208"/>
                <a:gd name="connsiteY41" fmla="*/ 5286238 h 5979757"/>
                <a:gd name="connsiteX42" fmla="*/ 1523574 w 5426208"/>
                <a:gd name="connsiteY42" fmla="*/ 5541772 h 5979757"/>
                <a:gd name="connsiteX43" fmla="*/ 2471273 w 5426208"/>
                <a:gd name="connsiteY43" fmla="*/ 5621924 h 5979757"/>
                <a:gd name="connsiteX44" fmla="*/ 3384948 w 5426208"/>
                <a:gd name="connsiteY44" fmla="*/ 5425398 h 5979757"/>
                <a:gd name="connsiteX45" fmla="*/ 3500869 w 5426208"/>
                <a:gd name="connsiteY45" fmla="*/ 5498539 h 5979757"/>
                <a:gd name="connsiteX46" fmla="*/ 3506134 w 5426208"/>
                <a:gd name="connsiteY46" fmla="*/ 5979757 h 5979757"/>
                <a:gd name="connsiteX0" fmla="*/ 4469964 w 5426208"/>
                <a:gd name="connsiteY0" fmla="*/ 5848036 h 5979771"/>
                <a:gd name="connsiteX1" fmla="*/ 4282215 w 5426208"/>
                <a:gd name="connsiteY1" fmla="*/ 5300281 h 5979771"/>
                <a:gd name="connsiteX2" fmla="*/ 4330110 w 5426208"/>
                <a:gd name="connsiteY2" fmla="*/ 5032222 h 5979771"/>
                <a:gd name="connsiteX3" fmla="*/ 4631881 w 5426208"/>
                <a:gd name="connsiteY3" fmla="*/ 4627236 h 5979771"/>
                <a:gd name="connsiteX4" fmla="*/ 5058626 w 5426208"/>
                <a:gd name="connsiteY4" fmla="*/ 3581011 h 5979771"/>
                <a:gd name="connsiteX5" fmla="*/ 5416844 w 5426208"/>
                <a:gd name="connsiteY5" fmla="*/ 2515782 h 5979771"/>
                <a:gd name="connsiteX6" fmla="*/ 5253752 w 5426208"/>
                <a:gd name="connsiteY6" fmla="*/ 2527982 h 5979771"/>
                <a:gd name="connsiteX7" fmla="*/ 4553133 w 5426208"/>
                <a:gd name="connsiteY7" fmla="*/ 3047499 h 5979771"/>
                <a:gd name="connsiteX8" fmla="*/ 3980892 w 5426208"/>
                <a:gd name="connsiteY8" fmla="*/ 3990652 h 5979771"/>
                <a:gd name="connsiteX9" fmla="*/ 4002122 w 5426208"/>
                <a:gd name="connsiteY9" fmla="*/ 3300554 h 5979771"/>
                <a:gd name="connsiteX10" fmla="*/ 4261463 w 5426208"/>
                <a:gd name="connsiteY10" fmla="*/ 1763340 h 5979771"/>
                <a:gd name="connsiteX11" fmla="*/ 4416873 w 5426208"/>
                <a:gd name="connsiteY11" fmla="*/ 1163800 h 5979771"/>
                <a:gd name="connsiteX12" fmla="*/ 4596120 w 5426208"/>
                <a:gd name="connsiteY12" fmla="*/ 705346 h 5979771"/>
                <a:gd name="connsiteX13" fmla="*/ 4049958 w 5426208"/>
                <a:gd name="connsiteY13" fmla="*/ 979213 h 5979771"/>
                <a:gd name="connsiteX14" fmla="*/ 3488008 w 5426208"/>
                <a:gd name="connsiteY14" fmla="*/ 2095634 h 5979771"/>
                <a:gd name="connsiteX15" fmla="*/ 3287203 w 5426208"/>
                <a:gd name="connsiteY15" fmla="*/ 3189307 h 5979771"/>
                <a:gd name="connsiteX16" fmla="*/ 3292845 w 5426208"/>
                <a:gd name="connsiteY16" fmla="*/ 3873242 h 5979771"/>
                <a:gd name="connsiteX17" fmla="*/ 3192806 w 5426208"/>
                <a:gd name="connsiteY17" fmla="*/ 3622848 h 5979771"/>
                <a:gd name="connsiteX18" fmla="*/ 2932473 w 5426208"/>
                <a:gd name="connsiteY18" fmla="*/ 2740260 h 5979771"/>
                <a:gd name="connsiteX19" fmla="*/ 2399382 w 5426208"/>
                <a:gd name="connsiteY19" fmla="*/ 1409403 h 5979771"/>
                <a:gd name="connsiteX20" fmla="*/ 1934158 w 5426208"/>
                <a:gd name="connsiteY20" fmla="*/ 281369 h 5979771"/>
                <a:gd name="connsiteX21" fmla="*/ 1759700 w 5426208"/>
                <a:gd name="connsiteY21" fmla="*/ 62551 h 5979771"/>
                <a:gd name="connsiteX22" fmla="*/ 1504721 w 5426208"/>
                <a:gd name="connsiteY22" fmla="*/ 1196030 h 5979771"/>
                <a:gd name="connsiteX23" fmla="*/ 1919500 w 5426208"/>
                <a:gd name="connsiteY23" fmla="*/ 2525209 h 5979771"/>
                <a:gd name="connsiteX24" fmla="*/ 2511779 w 5426208"/>
                <a:gd name="connsiteY24" fmla="*/ 3692920 h 5979771"/>
                <a:gd name="connsiteX25" fmla="*/ 2507282 w 5426208"/>
                <a:gd name="connsiteY25" fmla="*/ 3859071 h 5979771"/>
                <a:gd name="connsiteX26" fmla="*/ 1259624 w 5426208"/>
                <a:gd name="connsiteY26" fmla="*/ 2346100 h 5979771"/>
                <a:gd name="connsiteX27" fmla="*/ 760003 w 5426208"/>
                <a:gd name="connsiteY27" fmla="*/ 1799345 h 5979771"/>
                <a:gd name="connsiteX28" fmla="*/ 213248 w 5426208"/>
                <a:gd name="connsiteY28" fmla="*/ 1290298 h 5979771"/>
                <a:gd name="connsiteX29" fmla="*/ 213248 w 5426208"/>
                <a:gd name="connsiteY29" fmla="*/ 1422273 h 5979771"/>
                <a:gd name="connsiteX30" fmla="*/ 694015 w 5426208"/>
                <a:gd name="connsiteY30" fmla="*/ 2760879 h 5979771"/>
                <a:gd name="connsiteX31" fmla="*/ 1253280 w 5426208"/>
                <a:gd name="connsiteY31" fmla="*/ 3790839 h 5979771"/>
                <a:gd name="connsiteX32" fmla="*/ 2015715 w 5426208"/>
                <a:gd name="connsiteY32" fmla="*/ 4432141 h 5979771"/>
                <a:gd name="connsiteX33" fmla="*/ 2631307 w 5426208"/>
                <a:gd name="connsiteY33" fmla="*/ 4754594 h 5979771"/>
                <a:gd name="connsiteX34" fmla="*/ 2175214 w 5426208"/>
                <a:gd name="connsiteY34" fmla="*/ 4785397 h 5979771"/>
                <a:gd name="connsiteX35" fmla="*/ 1502268 w 5426208"/>
                <a:gd name="connsiteY35" fmla="*/ 4571364 h 5979771"/>
                <a:gd name="connsiteX36" fmla="*/ 760003 w 5426208"/>
                <a:gd name="connsiteY36" fmla="*/ 3967510 h 5979771"/>
                <a:gd name="connsiteX37" fmla="*/ 260382 w 5426208"/>
                <a:gd name="connsiteY37" fmla="*/ 3071964 h 5979771"/>
                <a:gd name="connsiteX38" fmla="*/ 5859 w 5426208"/>
                <a:gd name="connsiteY38" fmla="*/ 2704318 h 5979771"/>
                <a:gd name="connsiteX39" fmla="*/ 109554 w 5426208"/>
                <a:gd name="connsiteY39" fmla="*/ 3298207 h 5979771"/>
                <a:gd name="connsiteX40" fmla="*/ 420638 w 5426208"/>
                <a:gd name="connsiteY40" fmla="*/ 4702801 h 5979771"/>
                <a:gd name="connsiteX41" fmla="*/ 967661 w 5426208"/>
                <a:gd name="connsiteY41" fmla="*/ 5286252 h 5979771"/>
                <a:gd name="connsiteX42" fmla="*/ 1523574 w 5426208"/>
                <a:gd name="connsiteY42" fmla="*/ 5541786 h 5979771"/>
                <a:gd name="connsiteX43" fmla="*/ 2471273 w 5426208"/>
                <a:gd name="connsiteY43" fmla="*/ 5621938 h 5979771"/>
                <a:gd name="connsiteX44" fmla="*/ 3384948 w 5426208"/>
                <a:gd name="connsiteY44" fmla="*/ 5425412 h 5979771"/>
                <a:gd name="connsiteX45" fmla="*/ 3500869 w 5426208"/>
                <a:gd name="connsiteY45" fmla="*/ 5498553 h 5979771"/>
                <a:gd name="connsiteX46" fmla="*/ 3506134 w 5426208"/>
                <a:gd name="connsiteY46" fmla="*/ 5979771 h 5979771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596120 w 5426208"/>
                <a:gd name="connsiteY12" fmla="*/ 689122 h 5963547"/>
                <a:gd name="connsiteX13" fmla="*/ 4049958 w 5426208"/>
                <a:gd name="connsiteY13" fmla="*/ 962989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49958 w 5426208"/>
                <a:gd name="connsiteY13" fmla="*/ 962989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49958 w 5426208"/>
                <a:gd name="connsiteY13" fmla="*/ 962989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63391 w 5426208"/>
                <a:gd name="connsiteY13" fmla="*/ 1013087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81760 w 5426208"/>
                <a:gd name="connsiteY10" fmla="*/ 1853260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63391 w 5426208"/>
                <a:gd name="connsiteY13" fmla="*/ 1013087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40105 w 5426208"/>
                <a:gd name="connsiteY9" fmla="*/ 3319391 h 5963547"/>
                <a:gd name="connsiteX10" fmla="*/ 4281760 w 5426208"/>
                <a:gd name="connsiteY10" fmla="*/ 1853260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63391 w 5426208"/>
                <a:gd name="connsiteY13" fmla="*/ 1013087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043"/>
                <a:gd name="connsiteY0" fmla="*/ 5831812 h 5963547"/>
                <a:gd name="connsiteX1" fmla="*/ 4282215 w 5426043"/>
                <a:gd name="connsiteY1" fmla="*/ 5284057 h 5963547"/>
                <a:gd name="connsiteX2" fmla="*/ 4330110 w 5426043"/>
                <a:gd name="connsiteY2" fmla="*/ 5015998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82215 w 5426043"/>
                <a:gd name="connsiteY1" fmla="*/ 5284057 h 5963547"/>
                <a:gd name="connsiteX2" fmla="*/ 4330110 w 5426043"/>
                <a:gd name="connsiteY2" fmla="*/ 5015998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330110 w 5426043"/>
                <a:gd name="connsiteY2" fmla="*/ 5015998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333623 w 5426043"/>
                <a:gd name="connsiteY2" fmla="*/ 4952955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333623 w 5426043"/>
                <a:gd name="connsiteY2" fmla="*/ 4952955 h 5963547"/>
                <a:gd name="connsiteX3" fmla="*/ 4689326 w 5426043"/>
                <a:gd name="connsiteY3" fmla="*/ 4520699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286673 w 5426043"/>
                <a:gd name="connsiteY2" fmla="*/ 4899675 h 5963547"/>
                <a:gd name="connsiteX3" fmla="*/ 4689326 w 5426043"/>
                <a:gd name="connsiteY3" fmla="*/ 4520699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361304 w 5426043"/>
                <a:gd name="connsiteY0" fmla="*/ 5609304 h 5963547"/>
                <a:gd name="connsiteX1" fmla="*/ 4231131 w 5426043"/>
                <a:gd name="connsiteY1" fmla="*/ 5215361 h 5963547"/>
                <a:gd name="connsiteX2" fmla="*/ 4286673 w 5426043"/>
                <a:gd name="connsiteY2" fmla="*/ 4899675 h 5963547"/>
                <a:gd name="connsiteX3" fmla="*/ 4689326 w 5426043"/>
                <a:gd name="connsiteY3" fmla="*/ 4520699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384948 w 5426043"/>
                <a:gd name="connsiteY44" fmla="*/ 5409188 h 5806634"/>
                <a:gd name="connsiteX45" fmla="*/ 3500869 w 5426043"/>
                <a:gd name="connsiteY45" fmla="*/ 5482329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30503 w 5426043"/>
                <a:gd name="connsiteY44" fmla="*/ 5381381 h 5806634"/>
                <a:gd name="connsiteX45" fmla="*/ 3500869 w 5426043"/>
                <a:gd name="connsiteY45" fmla="*/ 5482329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30503 w 5426043"/>
                <a:gd name="connsiteY44" fmla="*/ 5381381 h 5806634"/>
                <a:gd name="connsiteX45" fmla="*/ 3394077 w 5426043"/>
                <a:gd name="connsiteY45" fmla="*/ 5495193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30503 w 5426043"/>
                <a:gd name="connsiteY44" fmla="*/ 5381381 h 5806634"/>
                <a:gd name="connsiteX45" fmla="*/ 3457681 w 5426043"/>
                <a:gd name="connsiteY45" fmla="*/ 5473536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57681 w 5426043"/>
                <a:gd name="connsiteY45" fmla="*/ 5473536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09946 w 5426043"/>
                <a:gd name="connsiteY45" fmla="*/ 5523928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09946 w 5426043"/>
                <a:gd name="connsiteY45" fmla="*/ 5523928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09946 w 5426043"/>
                <a:gd name="connsiteY45" fmla="*/ 5523928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286673 w 5426043"/>
                <a:gd name="connsiteY2" fmla="*/ 4899675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286673 w 5426043"/>
                <a:gd name="connsiteY2" fmla="*/ 4899675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340194 w 5426043"/>
                <a:gd name="connsiteY2" fmla="*/ 4947008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385780 w 5426043"/>
                <a:gd name="connsiteY2" fmla="*/ 4979973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0534 w 5426043"/>
                <a:gd name="connsiteY8" fmla="*/ 4135949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6069 w 5426043"/>
                <a:gd name="connsiteY8" fmla="*/ 4126147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6069 w 5426043"/>
                <a:gd name="connsiteY8" fmla="*/ 4126147 h 5820250"/>
                <a:gd name="connsiteX9" fmla="*/ 4099905 w 5426043"/>
                <a:gd name="connsiteY9" fmla="*/ 329878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6069 w 5426043"/>
                <a:gd name="connsiteY8" fmla="*/ 4126147 h 5820250"/>
                <a:gd name="connsiteX9" fmla="*/ 4099905 w 5426043"/>
                <a:gd name="connsiteY9" fmla="*/ 329878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311855 w 5426043"/>
                <a:gd name="connsiteY16" fmla="*/ 3851780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486 w 5426225"/>
                <a:gd name="connsiteY0" fmla="*/ 5609304 h 5820250"/>
                <a:gd name="connsiteX1" fmla="*/ 4231313 w 5426225"/>
                <a:gd name="connsiteY1" fmla="*/ 5215361 h 5820250"/>
                <a:gd name="connsiteX2" fmla="*/ 4436133 w 5426225"/>
                <a:gd name="connsiteY2" fmla="*/ 4908219 h 5820250"/>
                <a:gd name="connsiteX3" fmla="*/ 4779728 w 5426225"/>
                <a:gd name="connsiteY3" fmla="*/ 4491709 h 5820250"/>
                <a:gd name="connsiteX4" fmla="*/ 5058808 w 5426225"/>
                <a:gd name="connsiteY4" fmla="*/ 3564787 h 5820250"/>
                <a:gd name="connsiteX5" fmla="*/ 5417026 w 5426225"/>
                <a:gd name="connsiteY5" fmla="*/ 2499558 h 5820250"/>
                <a:gd name="connsiteX6" fmla="*/ 5253934 w 5426225"/>
                <a:gd name="connsiteY6" fmla="*/ 2511758 h 5820250"/>
                <a:gd name="connsiteX7" fmla="*/ 4564682 w 5426225"/>
                <a:gd name="connsiteY7" fmla="*/ 3073666 h 5820250"/>
                <a:gd name="connsiteX8" fmla="*/ 4046251 w 5426225"/>
                <a:gd name="connsiteY8" fmla="*/ 4126147 h 5820250"/>
                <a:gd name="connsiteX9" fmla="*/ 4100087 w 5426225"/>
                <a:gd name="connsiteY9" fmla="*/ 3298781 h 5820250"/>
                <a:gd name="connsiteX10" fmla="*/ 4281942 w 5426225"/>
                <a:gd name="connsiteY10" fmla="*/ 1853260 h 5820250"/>
                <a:gd name="connsiteX11" fmla="*/ 4417055 w 5426225"/>
                <a:gd name="connsiteY11" fmla="*/ 1147576 h 5820250"/>
                <a:gd name="connsiteX12" fmla="*/ 4484715 w 5426225"/>
                <a:gd name="connsiteY12" fmla="*/ 653647 h 5820250"/>
                <a:gd name="connsiteX13" fmla="*/ 4063573 w 5426225"/>
                <a:gd name="connsiteY13" fmla="*/ 1013087 h 5820250"/>
                <a:gd name="connsiteX14" fmla="*/ 3488190 w 5426225"/>
                <a:gd name="connsiteY14" fmla="*/ 2079410 h 5820250"/>
                <a:gd name="connsiteX15" fmla="*/ 3287385 w 5426225"/>
                <a:gd name="connsiteY15" fmla="*/ 3173083 h 5820250"/>
                <a:gd name="connsiteX16" fmla="*/ 3312037 w 5426225"/>
                <a:gd name="connsiteY16" fmla="*/ 3851780 h 5820250"/>
                <a:gd name="connsiteX17" fmla="*/ 3192988 w 5426225"/>
                <a:gd name="connsiteY17" fmla="*/ 3606624 h 5820250"/>
                <a:gd name="connsiteX18" fmla="*/ 2932655 w 5426225"/>
                <a:gd name="connsiteY18" fmla="*/ 2724036 h 5820250"/>
                <a:gd name="connsiteX19" fmla="*/ 2399564 w 5426225"/>
                <a:gd name="connsiteY19" fmla="*/ 1393179 h 5820250"/>
                <a:gd name="connsiteX20" fmla="*/ 1918243 w 5426225"/>
                <a:gd name="connsiteY20" fmla="*/ 334605 h 5820250"/>
                <a:gd name="connsiteX21" fmla="*/ 1759882 w 5426225"/>
                <a:gd name="connsiteY21" fmla="*/ 46327 h 5820250"/>
                <a:gd name="connsiteX22" fmla="*/ 1504903 w 5426225"/>
                <a:gd name="connsiteY22" fmla="*/ 1179806 h 5820250"/>
                <a:gd name="connsiteX23" fmla="*/ 1919682 w 5426225"/>
                <a:gd name="connsiteY23" fmla="*/ 2508985 h 5820250"/>
                <a:gd name="connsiteX24" fmla="*/ 2511961 w 5426225"/>
                <a:gd name="connsiteY24" fmla="*/ 3676696 h 5820250"/>
                <a:gd name="connsiteX25" fmla="*/ 2507464 w 5426225"/>
                <a:gd name="connsiteY25" fmla="*/ 3842847 h 5820250"/>
                <a:gd name="connsiteX26" fmla="*/ 1259806 w 5426225"/>
                <a:gd name="connsiteY26" fmla="*/ 2329876 h 5820250"/>
                <a:gd name="connsiteX27" fmla="*/ 760185 w 5426225"/>
                <a:gd name="connsiteY27" fmla="*/ 1783121 h 5820250"/>
                <a:gd name="connsiteX28" fmla="*/ 213430 w 5426225"/>
                <a:gd name="connsiteY28" fmla="*/ 1274074 h 5820250"/>
                <a:gd name="connsiteX29" fmla="*/ 213430 w 5426225"/>
                <a:gd name="connsiteY29" fmla="*/ 1406049 h 5820250"/>
                <a:gd name="connsiteX30" fmla="*/ 694197 w 5426225"/>
                <a:gd name="connsiteY30" fmla="*/ 2744655 h 5820250"/>
                <a:gd name="connsiteX31" fmla="*/ 1253462 w 5426225"/>
                <a:gd name="connsiteY31" fmla="*/ 3774615 h 5820250"/>
                <a:gd name="connsiteX32" fmla="*/ 2015897 w 5426225"/>
                <a:gd name="connsiteY32" fmla="*/ 4415917 h 5820250"/>
                <a:gd name="connsiteX33" fmla="*/ 2631489 w 5426225"/>
                <a:gd name="connsiteY33" fmla="*/ 4738370 h 5820250"/>
                <a:gd name="connsiteX34" fmla="*/ 2175396 w 5426225"/>
                <a:gd name="connsiteY34" fmla="*/ 4769173 h 5820250"/>
                <a:gd name="connsiteX35" fmla="*/ 1502450 w 5426225"/>
                <a:gd name="connsiteY35" fmla="*/ 4555140 h 5820250"/>
                <a:gd name="connsiteX36" fmla="*/ 760185 w 5426225"/>
                <a:gd name="connsiteY36" fmla="*/ 3951286 h 5820250"/>
                <a:gd name="connsiteX37" fmla="*/ 260564 w 5426225"/>
                <a:gd name="connsiteY37" fmla="*/ 3055740 h 5820250"/>
                <a:gd name="connsiteX38" fmla="*/ 6041 w 5426225"/>
                <a:gd name="connsiteY38" fmla="*/ 2688094 h 5820250"/>
                <a:gd name="connsiteX39" fmla="*/ 109736 w 5426225"/>
                <a:gd name="connsiteY39" fmla="*/ 3281983 h 5820250"/>
                <a:gd name="connsiteX40" fmla="*/ 437514 w 5426225"/>
                <a:gd name="connsiteY40" fmla="*/ 4566106 h 5820250"/>
                <a:gd name="connsiteX41" fmla="*/ 967843 w 5426225"/>
                <a:gd name="connsiteY41" fmla="*/ 5270028 h 5820250"/>
                <a:gd name="connsiteX42" fmla="*/ 1523756 w 5426225"/>
                <a:gd name="connsiteY42" fmla="*/ 5525562 h 5820250"/>
                <a:gd name="connsiteX43" fmla="*/ 2471455 w 5426225"/>
                <a:gd name="connsiteY43" fmla="*/ 5605714 h 5820250"/>
                <a:gd name="connsiteX44" fmla="*/ 3243083 w 5426225"/>
                <a:gd name="connsiteY44" fmla="*/ 5427626 h 5820250"/>
                <a:gd name="connsiteX45" fmla="*/ 3410128 w 5426225"/>
                <a:gd name="connsiteY45" fmla="*/ 5523928 h 5820250"/>
                <a:gd name="connsiteX46" fmla="*/ 3455644 w 5426225"/>
                <a:gd name="connsiteY46" fmla="*/ 5820249 h 5820250"/>
                <a:gd name="connsiteX0" fmla="*/ 4361486 w 5426225"/>
                <a:gd name="connsiteY0" fmla="*/ 5609304 h 5820250"/>
                <a:gd name="connsiteX1" fmla="*/ 4231313 w 5426225"/>
                <a:gd name="connsiteY1" fmla="*/ 5215361 h 5820250"/>
                <a:gd name="connsiteX2" fmla="*/ 4436133 w 5426225"/>
                <a:gd name="connsiteY2" fmla="*/ 4908219 h 5820250"/>
                <a:gd name="connsiteX3" fmla="*/ 4779728 w 5426225"/>
                <a:gd name="connsiteY3" fmla="*/ 4491709 h 5820250"/>
                <a:gd name="connsiteX4" fmla="*/ 5058808 w 5426225"/>
                <a:gd name="connsiteY4" fmla="*/ 3564787 h 5820250"/>
                <a:gd name="connsiteX5" fmla="*/ 5417026 w 5426225"/>
                <a:gd name="connsiteY5" fmla="*/ 2499558 h 5820250"/>
                <a:gd name="connsiteX6" fmla="*/ 5253934 w 5426225"/>
                <a:gd name="connsiteY6" fmla="*/ 2511758 h 5820250"/>
                <a:gd name="connsiteX7" fmla="*/ 4564682 w 5426225"/>
                <a:gd name="connsiteY7" fmla="*/ 3073666 h 5820250"/>
                <a:gd name="connsiteX8" fmla="*/ 4046251 w 5426225"/>
                <a:gd name="connsiteY8" fmla="*/ 4126147 h 5820250"/>
                <a:gd name="connsiteX9" fmla="*/ 4100087 w 5426225"/>
                <a:gd name="connsiteY9" fmla="*/ 3298781 h 5820250"/>
                <a:gd name="connsiteX10" fmla="*/ 4281942 w 5426225"/>
                <a:gd name="connsiteY10" fmla="*/ 1853260 h 5820250"/>
                <a:gd name="connsiteX11" fmla="*/ 4417055 w 5426225"/>
                <a:gd name="connsiteY11" fmla="*/ 1147576 h 5820250"/>
                <a:gd name="connsiteX12" fmla="*/ 4484715 w 5426225"/>
                <a:gd name="connsiteY12" fmla="*/ 653647 h 5820250"/>
                <a:gd name="connsiteX13" fmla="*/ 4063573 w 5426225"/>
                <a:gd name="connsiteY13" fmla="*/ 1013087 h 5820250"/>
                <a:gd name="connsiteX14" fmla="*/ 3488190 w 5426225"/>
                <a:gd name="connsiteY14" fmla="*/ 2079410 h 5820250"/>
                <a:gd name="connsiteX15" fmla="*/ 3287385 w 5426225"/>
                <a:gd name="connsiteY15" fmla="*/ 3173083 h 5820250"/>
                <a:gd name="connsiteX16" fmla="*/ 3312037 w 5426225"/>
                <a:gd name="connsiteY16" fmla="*/ 3851780 h 5820250"/>
                <a:gd name="connsiteX17" fmla="*/ 3192988 w 5426225"/>
                <a:gd name="connsiteY17" fmla="*/ 3606624 h 5820250"/>
                <a:gd name="connsiteX18" fmla="*/ 2932655 w 5426225"/>
                <a:gd name="connsiteY18" fmla="*/ 2724036 h 5820250"/>
                <a:gd name="connsiteX19" fmla="*/ 2399564 w 5426225"/>
                <a:gd name="connsiteY19" fmla="*/ 1393179 h 5820250"/>
                <a:gd name="connsiteX20" fmla="*/ 1918243 w 5426225"/>
                <a:gd name="connsiteY20" fmla="*/ 334605 h 5820250"/>
                <a:gd name="connsiteX21" fmla="*/ 1759882 w 5426225"/>
                <a:gd name="connsiteY21" fmla="*/ 46327 h 5820250"/>
                <a:gd name="connsiteX22" fmla="*/ 1504903 w 5426225"/>
                <a:gd name="connsiteY22" fmla="*/ 1179806 h 5820250"/>
                <a:gd name="connsiteX23" fmla="*/ 1919682 w 5426225"/>
                <a:gd name="connsiteY23" fmla="*/ 2508985 h 5820250"/>
                <a:gd name="connsiteX24" fmla="*/ 2511961 w 5426225"/>
                <a:gd name="connsiteY24" fmla="*/ 3676696 h 5820250"/>
                <a:gd name="connsiteX25" fmla="*/ 2507464 w 5426225"/>
                <a:gd name="connsiteY25" fmla="*/ 3842847 h 5820250"/>
                <a:gd name="connsiteX26" fmla="*/ 1259806 w 5426225"/>
                <a:gd name="connsiteY26" fmla="*/ 2329876 h 5820250"/>
                <a:gd name="connsiteX27" fmla="*/ 760185 w 5426225"/>
                <a:gd name="connsiteY27" fmla="*/ 1783121 h 5820250"/>
                <a:gd name="connsiteX28" fmla="*/ 213430 w 5426225"/>
                <a:gd name="connsiteY28" fmla="*/ 1274074 h 5820250"/>
                <a:gd name="connsiteX29" fmla="*/ 213430 w 5426225"/>
                <a:gd name="connsiteY29" fmla="*/ 1406049 h 5820250"/>
                <a:gd name="connsiteX30" fmla="*/ 694197 w 5426225"/>
                <a:gd name="connsiteY30" fmla="*/ 2744655 h 5820250"/>
                <a:gd name="connsiteX31" fmla="*/ 1253462 w 5426225"/>
                <a:gd name="connsiteY31" fmla="*/ 3774615 h 5820250"/>
                <a:gd name="connsiteX32" fmla="*/ 2015897 w 5426225"/>
                <a:gd name="connsiteY32" fmla="*/ 4415917 h 5820250"/>
                <a:gd name="connsiteX33" fmla="*/ 2631489 w 5426225"/>
                <a:gd name="connsiteY33" fmla="*/ 4738370 h 5820250"/>
                <a:gd name="connsiteX34" fmla="*/ 2175396 w 5426225"/>
                <a:gd name="connsiteY34" fmla="*/ 4769173 h 5820250"/>
                <a:gd name="connsiteX35" fmla="*/ 1502450 w 5426225"/>
                <a:gd name="connsiteY35" fmla="*/ 4555140 h 5820250"/>
                <a:gd name="connsiteX36" fmla="*/ 760185 w 5426225"/>
                <a:gd name="connsiteY36" fmla="*/ 3951286 h 5820250"/>
                <a:gd name="connsiteX37" fmla="*/ 260564 w 5426225"/>
                <a:gd name="connsiteY37" fmla="*/ 3055740 h 5820250"/>
                <a:gd name="connsiteX38" fmla="*/ 6041 w 5426225"/>
                <a:gd name="connsiteY38" fmla="*/ 2688094 h 5820250"/>
                <a:gd name="connsiteX39" fmla="*/ 109736 w 5426225"/>
                <a:gd name="connsiteY39" fmla="*/ 3281983 h 5820250"/>
                <a:gd name="connsiteX40" fmla="*/ 437514 w 5426225"/>
                <a:gd name="connsiteY40" fmla="*/ 4566106 h 5820250"/>
                <a:gd name="connsiteX41" fmla="*/ 1523756 w 5426225"/>
                <a:gd name="connsiteY41" fmla="*/ 5525562 h 5820250"/>
                <a:gd name="connsiteX42" fmla="*/ 2471455 w 5426225"/>
                <a:gd name="connsiteY42" fmla="*/ 5605714 h 5820250"/>
                <a:gd name="connsiteX43" fmla="*/ 3243083 w 5426225"/>
                <a:gd name="connsiteY43" fmla="*/ 5427626 h 5820250"/>
                <a:gd name="connsiteX44" fmla="*/ 3410128 w 5426225"/>
                <a:gd name="connsiteY44" fmla="*/ 5523928 h 5820250"/>
                <a:gd name="connsiteX45" fmla="*/ 3455644 w 5426225"/>
                <a:gd name="connsiteY45" fmla="*/ 5820249 h 58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26225" h="5820250">
                  <a:moveTo>
                    <a:pt x="4361486" y="5609304"/>
                  </a:moveTo>
                  <a:cubicBezTo>
                    <a:pt x="4290845" y="5425964"/>
                    <a:pt x="4218872" y="5332208"/>
                    <a:pt x="4231313" y="5215361"/>
                  </a:cubicBezTo>
                  <a:cubicBezTo>
                    <a:pt x="4243754" y="5098514"/>
                    <a:pt x="4344731" y="5028828"/>
                    <a:pt x="4436133" y="4908219"/>
                  </a:cubicBezTo>
                  <a:cubicBezTo>
                    <a:pt x="4527536" y="4787610"/>
                    <a:pt x="4675949" y="4715614"/>
                    <a:pt x="4779728" y="4491709"/>
                  </a:cubicBezTo>
                  <a:cubicBezTo>
                    <a:pt x="4883507" y="4267804"/>
                    <a:pt x="4952592" y="3896812"/>
                    <a:pt x="5058808" y="3564787"/>
                  </a:cubicBezTo>
                  <a:cubicBezTo>
                    <a:pt x="5165024" y="3232762"/>
                    <a:pt x="5384505" y="2675063"/>
                    <a:pt x="5417026" y="2499558"/>
                  </a:cubicBezTo>
                  <a:cubicBezTo>
                    <a:pt x="5449547" y="2324053"/>
                    <a:pt x="5395991" y="2416073"/>
                    <a:pt x="5253934" y="2511758"/>
                  </a:cubicBezTo>
                  <a:cubicBezTo>
                    <a:pt x="5111877" y="2607443"/>
                    <a:pt x="4765963" y="2804601"/>
                    <a:pt x="4564682" y="3073666"/>
                  </a:cubicBezTo>
                  <a:cubicBezTo>
                    <a:pt x="4363402" y="3342731"/>
                    <a:pt x="4123683" y="4088628"/>
                    <a:pt x="4046251" y="4126147"/>
                  </a:cubicBezTo>
                  <a:cubicBezTo>
                    <a:pt x="3968819" y="4163666"/>
                    <a:pt x="4060805" y="3677596"/>
                    <a:pt x="4100087" y="3298781"/>
                  </a:cubicBezTo>
                  <a:cubicBezTo>
                    <a:pt x="4139369" y="2919967"/>
                    <a:pt x="4229114" y="2211794"/>
                    <a:pt x="4281942" y="1853260"/>
                  </a:cubicBezTo>
                  <a:cubicBezTo>
                    <a:pt x="4334770" y="1494726"/>
                    <a:pt x="4383260" y="1347511"/>
                    <a:pt x="4417055" y="1147576"/>
                  </a:cubicBezTo>
                  <a:cubicBezTo>
                    <a:pt x="4450850" y="947641"/>
                    <a:pt x="4543629" y="676062"/>
                    <a:pt x="4484715" y="653647"/>
                  </a:cubicBezTo>
                  <a:cubicBezTo>
                    <a:pt x="4425801" y="631232"/>
                    <a:pt x="4229660" y="775460"/>
                    <a:pt x="4063573" y="1013087"/>
                  </a:cubicBezTo>
                  <a:cubicBezTo>
                    <a:pt x="3897486" y="1250714"/>
                    <a:pt x="3617555" y="1719411"/>
                    <a:pt x="3488190" y="2079410"/>
                  </a:cubicBezTo>
                  <a:cubicBezTo>
                    <a:pt x="3358825" y="2439409"/>
                    <a:pt x="3316744" y="2877688"/>
                    <a:pt x="3287385" y="3173083"/>
                  </a:cubicBezTo>
                  <a:cubicBezTo>
                    <a:pt x="3258026" y="3468478"/>
                    <a:pt x="3327770" y="3779523"/>
                    <a:pt x="3312037" y="3851780"/>
                  </a:cubicBezTo>
                  <a:cubicBezTo>
                    <a:pt x="3296304" y="3924037"/>
                    <a:pt x="3256218" y="3794581"/>
                    <a:pt x="3192988" y="3606624"/>
                  </a:cubicBezTo>
                  <a:cubicBezTo>
                    <a:pt x="3129758" y="3418667"/>
                    <a:pt x="3064892" y="3092943"/>
                    <a:pt x="2932655" y="2724036"/>
                  </a:cubicBezTo>
                  <a:cubicBezTo>
                    <a:pt x="2800418" y="2355129"/>
                    <a:pt x="2568633" y="1791418"/>
                    <a:pt x="2399564" y="1393179"/>
                  </a:cubicBezTo>
                  <a:cubicBezTo>
                    <a:pt x="2230495" y="994941"/>
                    <a:pt x="2024857" y="559080"/>
                    <a:pt x="1918243" y="334605"/>
                  </a:cubicBezTo>
                  <a:cubicBezTo>
                    <a:pt x="1811629" y="110130"/>
                    <a:pt x="1828772" y="-94540"/>
                    <a:pt x="1759882" y="46327"/>
                  </a:cubicBezTo>
                  <a:cubicBezTo>
                    <a:pt x="1690992" y="187194"/>
                    <a:pt x="1478270" y="769363"/>
                    <a:pt x="1504903" y="1179806"/>
                  </a:cubicBezTo>
                  <a:cubicBezTo>
                    <a:pt x="1531536" y="1590249"/>
                    <a:pt x="1751839" y="2092837"/>
                    <a:pt x="1919682" y="2508985"/>
                  </a:cubicBezTo>
                  <a:cubicBezTo>
                    <a:pt x="2087525" y="2925133"/>
                    <a:pt x="2413997" y="3454386"/>
                    <a:pt x="2511961" y="3676696"/>
                  </a:cubicBezTo>
                  <a:cubicBezTo>
                    <a:pt x="2609925" y="3899006"/>
                    <a:pt x="2640198" y="3976933"/>
                    <a:pt x="2507464" y="3842847"/>
                  </a:cubicBezTo>
                  <a:cubicBezTo>
                    <a:pt x="2374730" y="3708761"/>
                    <a:pt x="1551019" y="2673164"/>
                    <a:pt x="1259806" y="2329876"/>
                  </a:cubicBezTo>
                  <a:cubicBezTo>
                    <a:pt x="968593" y="1986588"/>
                    <a:pt x="934581" y="1959088"/>
                    <a:pt x="760185" y="1783121"/>
                  </a:cubicBezTo>
                  <a:cubicBezTo>
                    <a:pt x="585789" y="1607154"/>
                    <a:pt x="304556" y="1336919"/>
                    <a:pt x="213430" y="1274074"/>
                  </a:cubicBezTo>
                  <a:cubicBezTo>
                    <a:pt x="122304" y="1211229"/>
                    <a:pt x="133302" y="1160952"/>
                    <a:pt x="213430" y="1406049"/>
                  </a:cubicBezTo>
                  <a:cubicBezTo>
                    <a:pt x="293558" y="1651146"/>
                    <a:pt x="520858" y="2349894"/>
                    <a:pt x="694197" y="2744655"/>
                  </a:cubicBezTo>
                  <a:cubicBezTo>
                    <a:pt x="867536" y="3139416"/>
                    <a:pt x="1033179" y="3496071"/>
                    <a:pt x="1253462" y="3774615"/>
                  </a:cubicBezTo>
                  <a:cubicBezTo>
                    <a:pt x="1473745" y="4053159"/>
                    <a:pt x="1786226" y="4255291"/>
                    <a:pt x="2015897" y="4415917"/>
                  </a:cubicBezTo>
                  <a:cubicBezTo>
                    <a:pt x="2245568" y="4576543"/>
                    <a:pt x="2599073" y="4704664"/>
                    <a:pt x="2631489" y="4738370"/>
                  </a:cubicBezTo>
                  <a:cubicBezTo>
                    <a:pt x="2663905" y="4772076"/>
                    <a:pt x="2363569" y="4799711"/>
                    <a:pt x="2175396" y="4769173"/>
                  </a:cubicBezTo>
                  <a:cubicBezTo>
                    <a:pt x="1987223" y="4738635"/>
                    <a:pt x="1738318" y="4691454"/>
                    <a:pt x="1502450" y="4555140"/>
                  </a:cubicBezTo>
                  <a:cubicBezTo>
                    <a:pt x="1266582" y="4418826"/>
                    <a:pt x="967166" y="4201186"/>
                    <a:pt x="760185" y="3951286"/>
                  </a:cubicBezTo>
                  <a:cubicBezTo>
                    <a:pt x="553204" y="3701386"/>
                    <a:pt x="386255" y="3266272"/>
                    <a:pt x="260564" y="3055740"/>
                  </a:cubicBezTo>
                  <a:cubicBezTo>
                    <a:pt x="134873" y="2845208"/>
                    <a:pt x="31179" y="2650387"/>
                    <a:pt x="6041" y="2688094"/>
                  </a:cubicBezTo>
                  <a:cubicBezTo>
                    <a:pt x="-19097" y="2725801"/>
                    <a:pt x="37824" y="2968981"/>
                    <a:pt x="109736" y="3281983"/>
                  </a:cubicBezTo>
                  <a:cubicBezTo>
                    <a:pt x="181648" y="3594985"/>
                    <a:pt x="201844" y="4192176"/>
                    <a:pt x="437514" y="4566106"/>
                  </a:cubicBezTo>
                  <a:cubicBezTo>
                    <a:pt x="673184" y="4940036"/>
                    <a:pt x="1184766" y="5352294"/>
                    <a:pt x="1523756" y="5525562"/>
                  </a:cubicBezTo>
                  <a:cubicBezTo>
                    <a:pt x="1862746" y="5698830"/>
                    <a:pt x="2184900" y="5622037"/>
                    <a:pt x="2471455" y="5605714"/>
                  </a:cubicBezTo>
                  <a:cubicBezTo>
                    <a:pt x="2758010" y="5589391"/>
                    <a:pt x="3144000" y="5442008"/>
                    <a:pt x="3243083" y="5427626"/>
                  </a:cubicBezTo>
                  <a:cubicBezTo>
                    <a:pt x="3342166" y="5413244"/>
                    <a:pt x="3406420" y="5413989"/>
                    <a:pt x="3410128" y="5523928"/>
                  </a:cubicBezTo>
                  <a:cubicBezTo>
                    <a:pt x="3413836" y="5633867"/>
                    <a:pt x="3448772" y="5675021"/>
                    <a:pt x="3455644" y="5820249"/>
                  </a:cubicBezTo>
                </a:path>
              </a:pathLst>
            </a:custGeom>
            <a:solidFill>
              <a:schemeClr val="accent3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58A7E84-DC4C-61C4-1EC4-DE2094516474}"/>
              </a:ext>
            </a:extLst>
          </p:cNvPr>
          <p:cNvSpPr txBox="1"/>
          <p:nvPr/>
        </p:nvSpPr>
        <p:spPr>
          <a:xfrm>
            <a:off x="3513961" y="1777551"/>
            <a:ext cx="6789328" cy="3507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Stres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altında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fevri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kararlar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almak</a:t>
            </a:r>
            <a:endParaRPr lang="en-US" sz="2000" dirty="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İşten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ayrılırken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kötü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ayrılmak</a:t>
            </a:r>
            <a:endParaRPr lang="en-US" sz="2000" dirty="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Yaşama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heyecanını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kaybetmek</a:t>
            </a:r>
            <a:endParaRPr lang="en-US" sz="2000" dirty="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Life-learning </a:t>
            </a:r>
            <a:r>
              <a:rPr lang="en-US" sz="2000" dirty="0" err="1">
                <a:solidFill>
                  <a:schemeClr val="tx2"/>
                </a:solidFill>
              </a:rPr>
              <a:t>ruhunu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terk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etmek</a:t>
            </a:r>
            <a:endParaRPr lang="en-US" sz="2000" dirty="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İş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ahlakını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kaybetmek</a:t>
            </a:r>
            <a:endParaRPr lang="en-US" sz="2000" dirty="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Sağlığının</a:t>
            </a:r>
            <a:r>
              <a:rPr lang="en-US" sz="2000" dirty="0">
                <a:solidFill>
                  <a:schemeClr val="tx2"/>
                </a:solidFill>
              </a:rPr>
              <a:t> her </a:t>
            </a:r>
            <a:r>
              <a:rPr lang="en-US" sz="2000" dirty="0" err="1">
                <a:solidFill>
                  <a:schemeClr val="tx2"/>
                </a:solidFill>
              </a:rPr>
              <a:t>şeyden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önemli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olduğunu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unutmamak</a:t>
            </a:r>
            <a:endParaRPr lang="en-US" sz="2000" dirty="0">
              <a:solidFill>
                <a:schemeClr val="tx2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E0CB3A3-E163-801B-144D-764BCB283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454324">
            <a:off x="10240986" y="3586596"/>
            <a:ext cx="1244355" cy="1877126"/>
            <a:chOff x="11571873" y="5176897"/>
            <a:chExt cx="1284318" cy="193741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24D2B6F-A992-550B-AEFC-017B9411F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516067" flipH="1">
              <a:off x="11571873" y="5176897"/>
              <a:ext cx="1284318" cy="1937410"/>
            </a:xfrm>
            <a:custGeom>
              <a:avLst/>
              <a:gdLst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99666 w 1914334"/>
                <a:gd name="connsiteY28" fmla="*/ 437421 h 2986466"/>
                <a:gd name="connsiteX29" fmla="*/ 685894 w 1914334"/>
                <a:gd name="connsiteY29" fmla="*/ 678417 h 2986466"/>
                <a:gd name="connsiteX30" fmla="*/ 508792 w 1914334"/>
                <a:gd name="connsiteY30" fmla="*/ 1006120 h 2986466"/>
                <a:gd name="connsiteX31" fmla="*/ 511266 w 1914334"/>
                <a:gd name="connsiteY31" fmla="*/ 1050185 h 2986466"/>
                <a:gd name="connsiteX32" fmla="*/ 930004 w 1914334"/>
                <a:gd name="connsiteY32" fmla="*/ 813729 h 2986466"/>
                <a:gd name="connsiteX33" fmla="*/ 1422398 w 1914334"/>
                <a:gd name="connsiteY33" fmla="*/ 701643 h 2986466"/>
                <a:gd name="connsiteX34" fmla="*/ 1435000 w 1914334"/>
                <a:gd name="connsiteY34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528062 w 1914334"/>
                <a:gd name="connsiteY4" fmla="*/ 1632245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528062 w 1914334"/>
                <a:gd name="connsiteY4" fmla="*/ 1632245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73669 w 1953003"/>
                <a:gd name="connsiteY0" fmla="*/ 708401 h 2986134"/>
                <a:gd name="connsiteX1" fmla="*/ 1411076 w 1953003"/>
                <a:gd name="connsiteY1" fmla="*/ 919813 h 2986134"/>
                <a:gd name="connsiteX2" fmla="*/ 1189873 w 1953003"/>
                <a:gd name="connsiteY2" fmla="*/ 1213129 h 2986134"/>
                <a:gd name="connsiteX3" fmla="*/ 908992 w 1953003"/>
                <a:gd name="connsiteY3" fmla="*/ 1450576 h 2986134"/>
                <a:gd name="connsiteX4" fmla="*/ 566731 w 1953003"/>
                <a:gd name="connsiteY4" fmla="*/ 1632245 h 2986134"/>
                <a:gd name="connsiteX5" fmla="*/ 737079 w 1953003"/>
                <a:gd name="connsiteY5" fmla="*/ 1653421 h 2986134"/>
                <a:gd name="connsiteX6" fmla="*/ 1274693 w 1953003"/>
                <a:gd name="connsiteY6" fmla="*/ 1655250 h 2986134"/>
                <a:gd name="connsiteX7" fmla="*/ 1674785 w 1953003"/>
                <a:gd name="connsiteY7" fmla="*/ 1749816 h 2986134"/>
                <a:gd name="connsiteX8" fmla="*/ 1932074 w 1953003"/>
                <a:gd name="connsiteY8" fmla="*/ 1866208 h 2986134"/>
                <a:gd name="connsiteX9" fmla="*/ 1905948 w 1953003"/>
                <a:gd name="connsiteY9" fmla="*/ 1943962 h 2986134"/>
                <a:gd name="connsiteX10" fmla="*/ 1652961 w 1953003"/>
                <a:gd name="connsiteY10" fmla="*/ 2106263 h 2986134"/>
                <a:gd name="connsiteX11" fmla="*/ 1252869 w 1953003"/>
                <a:gd name="connsiteY11" fmla="*/ 2208104 h 2986134"/>
                <a:gd name="connsiteX12" fmla="*/ 935554 w 1953003"/>
                <a:gd name="connsiteY12" fmla="*/ 2195250 h 2986134"/>
                <a:gd name="connsiteX13" fmla="*/ 578462 w 1953003"/>
                <a:gd name="connsiteY13" fmla="*/ 2089164 h 2986134"/>
                <a:gd name="connsiteX14" fmla="*/ 321668 w 1953003"/>
                <a:gd name="connsiteY14" fmla="*/ 1949541 h 2986134"/>
                <a:gd name="connsiteX15" fmla="*/ 291941 w 1953003"/>
                <a:gd name="connsiteY15" fmla="*/ 2002232 h 2986134"/>
                <a:gd name="connsiteX16" fmla="*/ 340903 w 1953003"/>
                <a:gd name="connsiteY16" fmla="*/ 2395326 h 2986134"/>
                <a:gd name="connsiteX17" fmla="*/ 426218 w 1953003"/>
                <a:gd name="connsiteY17" fmla="*/ 2772335 h 2986134"/>
                <a:gd name="connsiteX18" fmla="*/ 465002 w 1953003"/>
                <a:gd name="connsiteY18" fmla="*/ 2891702 h 2986134"/>
                <a:gd name="connsiteX19" fmla="*/ 246582 w 1953003"/>
                <a:gd name="connsiteY19" fmla="*/ 2986134 h 2986134"/>
                <a:gd name="connsiteX20" fmla="*/ 76777 w 1953003"/>
                <a:gd name="connsiteY20" fmla="*/ 2352917 h 2986134"/>
                <a:gd name="connsiteX21" fmla="*/ 131 w 1953003"/>
                <a:gd name="connsiteY21" fmla="*/ 1730652 h 2986134"/>
                <a:gd name="connsiteX22" fmla="*/ 105626 w 1953003"/>
                <a:gd name="connsiteY22" fmla="*/ 904785 h 2986134"/>
                <a:gd name="connsiteX23" fmla="*/ 278097 w 1953003"/>
                <a:gd name="connsiteY23" fmla="*/ 433148 h 2986134"/>
                <a:gd name="connsiteX24" fmla="*/ 443604 w 1953003"/>
                <a:gd name="connsiteY24" fmla="*/ 172515 h 2986134"/>
                <a:gd name="connsiteX25" fmla="*/ 612455 w 1953003"/>
                <a:gd name="connsiteY25" fmla="*/ 0 h 2986134"/>
                <a:gd name="connsiteX26" fmla="*/ 731677 w 1953003"/>
                <a:gd name="connsiteY26" fmla="*/ 332056 h 2986134"/>
                <a:gd name="connsiteX27" fmla="*/ 724563 w 1953003"/>
                <a:gd name="connsiteY27" fmla="*/ 678085 h 2986134"/>
                <a:gd name="connsiteX28" fmla="*/ 547461 w 1953003"/>
                <a:gd name="connsiteY28" fmla="*/ 1005788 h 2986134"/>
                <a:gd name="connsiteX29" fmla="*/ 549935 w 1953003"/>
                <a:gd name="connsiteY29" fmla="*/ 1049853 h 2986134"/>
                <a:gd name="connsiteX30" fmla="*/ 968673 w 1953003"/>
                <a:gd name="connsiteY30" fmla="*/ 813397 h 2986134"/>
                <a:gd name="connsiteX31" fmla="*/ 1461067 w 1953003"/>
                <a:gd name="connsiteY31" fmla="*/ 701311 h 2986134"/>
                <a:gd name="connsiteX32" fmla="*/ 1473669 w 1953003"/>
                <a:gd name="connsiteY32" fmla="*/ 708401 h 2986134"/>
                <a:gd name="connsiteX0" fmla="*/ 1473951 w 1953285"/>
                <a:gd name="connsiteY0" fmla="*/ 708401 h 2986134"/>
                <a:gd name="connsiteX1" fmla="*/ 1411358 w 1953285"/>
                <a:gd name="connsiteY1" fmla="*/ 919813 h 2986134"/>
                <a:gd name="connsiteX2" fmla="*/ 1190155 w 1953285"/>
                <a:gd name="connsiteY2" fmla="*/ 1213129 h 2986134"/>
                <a:gd name="connsiteX3" fmla="*/ 909274 w 1953285"/>
                <a:gd name="connsiteY3" fmla="*/ 1450576 h 2986134"/>
                <a:gd name="connsiteX4" fmla="*/ 567013 w 1953285"/>
                <a:gd name="connsiteY4" fmla="*/ 1632245 h 2986134"/>
                <a:gd name="connsiteX5" fmla="*/ 737361 w 1953285"/>
                <a:gd name="connsiteY5" fmla="*/ 1653421 h 2986134"/>
                <a:gd name="connsiteX6" fmla="*/ 1274975 w 1953285"/>
                <a:gd name="connsiteY6" fmla="*/ 1655250 h 2986134"/>
                <a:gd name="connsiteX7" fmla="*/ 1675067 w 1953285"/>
                <a:gd name="connsiteY7" fmla="*/ 1749816 h 2986134"/>
                <a:gd name="connsiteX8" fmla="*/ 1932356 w 1953285"/>
                <a:gd name="connsiteY8" fmla="*/ 1866208 h 2986134"/>
                <a:gd name="connsiteX9" fmla="*/ 1906230 w 1953285"/>
                <a:gd name="connsiteY9" fmla="*/ 1943962 h 2986134"/>
                <a:gd name="connsiteX10" fmla="*/ 1653243 w 1953285"/>
                <a:gd name="connsiteY10" fmla="*/ 2106263 h 2986134"/>
                <a:gd name="connsiteX11" fmla="*/ 1253151 w 1953285"/>
                <a:gd name="connsiteY11" fmla="*/ 2208104 h 2986134"/>
                <a:gd name="connsiteX12" fmla="*/ 935836 w 1953285"/>
                <a:gd name="connsiteY12" fmla="*/ 2195250 h 2986134"/>
                <a:gd name="connsiteX13" fmla="*/ 578744 w 1953285"/>
                <a:gd name="connsiteY13" fmla="*/ 2089164 h 2986134"/>
                <a:gd name="connsiteX14" fmla="*/ 321950 w 1953285"/>
                <a:gd name="connsiteY14" fmla="*/ 1949541 h 2986134"/>
                <a:gd name="connsiteX15" fmla="*/ 292223 w 1953285"/>
                <a:gd name="connsiteY15" fmla="*/ 2002232 h 2986134"/>
                <a:gd name="connsiteX16" fmla="*/ 341185 w 1953285"/>
                <a:gd name="connsiteY16" fmla="*/ 2395326 h 2986134"/>
                <a:gd name="connsiteX17" fmla="*/ 426500 w 1953285"/>
                <a:gd name="connsiteY17" fmla="*/ 2772335 h 2986134"/>
                <a:gd name="connsiteX18" fmla="*/ 465284 w 1953285"/>
                <a:gd name="connsiteY18" fmla="*/ 2891702 h 2986134"/>
                <a:gd name="connsiteX19" fmla="*/ 246864 w 1953285"/>
                <a:gd name="connsiteY19" fmla="*/ 2986134 h 2986134"/>
                <a:gd name="connsiteX20" fmla="*/ 48349 w 1953285"/>
                <a:gd name="connsiteY20" fmla="*/ 2358824 h 2986134"/>
                <a:gd name="connsiteX21" fmla="*/ 413 w 1953285"/>
                <a:gd name="connsiteY21" fmla="*/ 1730652 h 2986134"/>
                <a:gd name="connsiteX22" fmla="*/ 105908 w 1953285"/>
                <a:gd name="connsiteY22" fmla="*/ 904785 h 2986134"/>
                <a:gd name="connsiteX23" fmla="*/ 278379 w 1953285"/>
                <a:gd name="connsiteY23" fmla="*/ 433148 h 2986134"/>
                <a:gd name="connsiteX24" fmla="*/ 443886 w 1953285"/>
                <a:gd name="connsiteY24" fmla="*/ 172515 h 2986134"/>
                <a:gd name="connsiteX25" fmla="*/ 612737 w 1953285"/>
                <a:gd name="connsiteY25" fmla="*/ 0 h 2986134"/>
                <a:gd name="connsiteX26" fmla="*/ 731959 w 1953285"/>
                <a:gd name="connsiteY26" fmla="*/ 332056 h 2986134"/>
                <a:gd name="connsiteX27" fmla="*/ 724845 w 1953285"/>
                <a:gd name="connsiteY27" fmla="*/ 678085 h 2986134"/>
                <a:gd name="connsiteX28" fmla="*/ 547743 w 1953285"/>
                <a:gd name="connsiteY28" fmla="*/ 1005788 h 2986134"/>
                <a:gd name="connsiteX29" fmla="*/ 550217 w 1953285"/>
                <a:gd name="connsiteY29" fmla="*/ 1049853 h 2986134"/>
                <a:gd name="connsiteX30" fmla="*/ 968955 w 1953285"/>
                <a:gd name="connsiteY30" fmla="*/ 813397 h 2986134"/>
                <a:gd name="connsiteX31" fmla="*/ 1461349 w 1953285"/>
                <a:gd name="connsiteY31" fmla="*/ 701311 h 2986134"/>
                <a:gd name="connsiteX32" fmla="*/ 1473951 w 1953285"/>
                <a:gd name="connsiteY32" fmla="*/ 708401 h 2986134"/>
                <a:gd name="connsiteX0" fmla="*/ 1473856 w 1953190"/>
                <a:gd name="connsiteY0" fmla="*/ 708401 h 2991508"/>
                <a:gd name="connsiteX1" fmla="*/ 1411263 w 1953190"/>
                <a:gd name="connsiteY1" fmla="*/ 919813 h 2991508"/>
                <a:gd name="connsiteX2" fmla="*/ 1190060 w 1953190"/>
                <a:gd name="connsiteY2" fmla="*/ 1213129 h 2991508"/>
                <a:gd name="connsiteX3" fmla="*/ 909179 w 1953190"/>
                <a:gd name="connsiteY3" fmla="*/ 1450576 h 2991508"/>
                <a:gd name="connsiteX4" fmla="*/ 566918 w 1953190"/>
                <a:gd name="connsiteY4" fmla="*/ 1632245 h 2991508"/>
                <a:gd name="connsiteX5" fmla="*/ 737266 w 1953190"/>
                <a:gd name="connsiteY5" fmla="*/ 1653421 h 2991508"/>
                <a:gd name="connsiteX6" fmla="*/ 1274880 w 1953190"/>
                <a:gd name="connsiteY6" fmla="*/ 1655250 h 2991508"/>
                <a:gd name="connsiteX7" fmla="*/ 1674972 w 1953190"/>
                <a:gd name="connsiteY7" fmla="*/ 1749816 h 2991508"/>
                <a:gd name="connsiteX8" fmla="*/ 1932261 w 1953190"/>
                <a:gd name="connsiteY8" fmla="*/ 1866208 h 2991508"/>
                <a:gd name="connsiteX9" fmla="*/ 1906135 w 1953190"/>
                <a:gd name="connsiteY9" fmla="*/ 1943962 h 2991508"/>
                <a:gd name="connsiteX10" fmla="*/ 1653148 w 1953190"/>
                <a:gd name="connsiteY10" fmla="*/ 2106263 h 2991508"/>
                <a:gd name="connsiteX11" fmla="*/ 1253056 w 1953190"/>
                <a:gd name="connsiteY11" fmla="*/ 2208104 h 2991508"/>
                <a:gd name="connsiteX12" fmla="*/ 935741 w 1953190"/>
                <a:gd name="connsiteY12" fmla="*/ 2195250 h 2991508"/>
                <a:gd name="connsiteX13" fmla="*/ 578649 w 1953190"/>
                <a:gd name="connsiteY13" fmla="*/ 2089164 h 2991508"/>
                <a:gd name="connsiteX14" fmla="*/ 321855 w 1953190"/>
                <a:gd name="connsiteY14" fmla="*/ 1949541 h 2991508"/>
                <a:gd name="connsiteX15" fmla="*/ 292128 w 1953190"/>
                <a:gd name="connsiteY15" fmla="*/ 2002232 h 2991508"/>
                <a:gd name="connsiteX16" fmla="*/ 341090 w 1953190"/>
                <a:gd name="connsiteY16" fmla="*/ 2395326 h 2991508"/>
                <a:gd name="connsiteX17" fmla="*/ 426405 w 1953190"/>
                <a:gd name="connsiteY17" fmla="*/ 2772335 h 2991508"/>
                <a:gd name="connsiteX18" fmla="*/ 465189 w 1953190"/>
                <a:gd name="connsiteY18" fmla="*/ 2891702 h 2991508"/>
                <a:gd name="connsiteX19" fmla="*/ 220668 w 1953190"/>
                <a:gd name="connsiteY19" fmla="*/ 2991507 h 2991508"/>
                <a:gd name="connsiteX20" fmla="*/ 48254 w 1953190"/>
                <a:gd name="connsiteY20" fmla="*/ 2358824 h 2991508"/>
                <a:gd name="connsiteX21" fmla="*/ 318 w 1953190"/>
                <a:gd name="connsiteY21" fmla="*/ 1730652 h 2991508"/>
                <a:gd name="connsiteX22" fmla="*/ 105813 w 1953190"/>
                <a:gd name="connsiteY22" fmla="*/ 904785 h 2991508"/>
                <a:gd name="connsiteX23" fmla="*/ 278284 w 1953190"/>
                <a:gd name="connsiteY23" fmla="*/ 433148 h 2991508"/>
                <a:gd name="connsiteX24" fmla="*/ 443791 w 1953190"/>
                <a:gd name="connsiteY24" fmla="*/ 172515 h 2991508"/>
                <a:gd name="connsiteX25" fmla="*/ 612642 w 1953190"/>
                <a:gd name="connsiteY25" fmla="*/ 0 h 2991508"/>
                <a:gd name="connsiteX26" fmla="*/ 731864 w 1953190"/>
                <a:gd name="connsiteY26" fmla="*/ 332056 h 2991508"/>
                <a:gd name="connsiteX27" fmla="*/ 724750 w 1953190"/>
                <a:gd name="connsiteY27" fmla="*/ 678085 h 2991508"/>
                <a:gd name="connsiteX28" fmla="*/ 547648 w 1953190"/>
                <a:gd name="connsiteY28" fmla="*/ 1005788 h 2991508"/>
                <a:gd name="connsiteX29" fmla="*/ 550122 w 1953190"/>
                <a:gd name="connsiteY29" fmla="*/ 1049853 h 2991508"/>
                <a:gd name="connsiteX30" fmla="*/ 968860 w 1953190"/>
                <a:gd name="connsiteY30" fmla="*/ 813397 h 2991508"/>
                <a:gd name="connsiteX31" fmla="*/ 1461254 w 1953190"/>
                <a:gd name="connsiteY31" fmla="*/ 701311 h 2991508"/>
                <a:gd name="connsiteX32" fmla="*/ 1473856 w 1953190"/>
                <a:gd name="connsiteY32" fmla="*/ 708401 h 2991508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495013 w 1983014"/>
                <a:gd name="connsiteY18" fmla="*/ 2891702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35637 w 1983014"/>
                <a:gd name="connsiteY22" fmla="*/ 904785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495013 w 1983014"/>
                <a:gd name="connsiteY18" fmla="*/ 2891702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42833 w 1983014"/>
                <a:gd name="connsiteY15" fmla="*/ 1997936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42833 w 1983014"/>
                <a:gd name="connsiteY15" fmla="*/ 1997936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750 w 1983084"/>
                <a:gd name="connsiteY0" fmla="*/ 708401 h 2991507"/>
                <a:gd name="connsiteX1" fmla="*/ 1441157 w 1983084"/>
                <a:gd name="connsiteY1" fmla="*/ 919813 h 2991507"/>
                <a:gd name="connsiteX2" fmla="*/ 1219954 w 1983084"/>
                <a:gd name="connsiteY2" fmla="*/ 1213129 h 2991507"/>
                <a:gd name="connsiteX3" fmla="*/ 939073 w 1983084"/>
                <a:gd name="connsiteY3" fmla="*/ 1450576 h 2991507"/>
                <a:gd name="connsiteX4" fmla="*/ 596812 w 1983084"/>
                <a:gd name="connsiteY4" fmla="*/ 1632245 h 2991507"/>
                <a:gd name="connsiteX5" fmla="*/ 767160 w 1983084"/>
                <a:gd name="connsiteY5" fmla="*/ 1653421 h 2991507"/>
                <a:gd name="connsiteX6" fmla="*/ 1304774 w 1983084"/>
                <a:gd name="connsiteY6" fmla="*/ 1655250 h 2991507"/>
                <a:gd name="connsiteX7" fmla="*/ 1704866 w 1983084"/>
                <a:gd name="connsiteY7" fmla="*/ 1749816 h 2991507"/>
                <a:gd name="connsiteX8" fmla="*/ 1962155 w 1983084"/>
                <a:gd name="connsiteY8" fmla="*/ 1866208 h 2991507"/>
                <a:gd name="connsiteX9" fmla="*/ 1936029 w 1983084"/>
                <a:gd name="connsiteY9" fmla="*/ 1943962 h 2991507"/>
                <a:gd name="connsiteX10" fmla="*/ 1683042 w 1983084"/>
                <a:gd name="connsiteY10" fmla="*/ 2106263 h 2991507"/>
                <a:gd name="connsiteX11" fmla="*/ 1282950 w 1983084"/>
                <a:gd name="connsiteY11" fmla="*/ 2208104 h 2991507"/>
                <a:gd name="connsiteX12" fmla="*/ 965635 w 1983084"/>
                <a:gd name="connsiteY12" fmla="*/ 2195250 h 2991507"/>
                <a:gd name="connsiteX13" fmla="*/ 608543 w 1983084"/>
                <a:gd name="connsiteY13" fmla="*/ 2089164 h 2991507"/>
                <a:gd name="connsiteX14" fmla="*/ 351749 w 1983084"/>
                <a:gd name="connsiteY14" fmla="*/ 1949541 h 2991507"/>
                <a:gd name="connsiteX15" fmla="*/ 342903 w 1983084"/>
                <a:gd name="connsiteY15" fmla="*/ 1997936 h 2991507"/>
                <a:gd name="connsiteX16" fmla="*/ 396859 w 1983084"/>
                <a:gd name="connsiteY16" fmla="*/ 2349194 h 2991507"/>
                <a:gd name="connsiteX17" fmla="*/ 489005 w 1983084"/>
                <a:gd name="connsiteY17" fmla="*/ 2732957 h 2991507"/>
                <a:gd name="connsiteX18" fmla="*/ 553043 w 1983084"/>
                <a:gd name="connsiteY18" fmla="*/ 2882494 h 2991507"/>
                <a:gd name="connsiteX19" fmla="*/ 250562 w 1983084"/>
                <a:gd name="connsiteY19" fmla="*/ 2991507 h 2991507"/>
                <a:gd name="connsiteX20" fmla="*/ 63305 w 1983084"/>
                <a:gd name="connsiteY20" fmla="*/ 2363639 h 2991507"/>
                <a:gd name="connsiteX21" fmla="*/ 199 w 1983084"/>
                <a:gd name="connsiteY21" fmla="*/ 1690577 h 2991507"/>
                <a:gd name="connsiteX22" fmla="*/ 120046 w 1983084"/>
                <a:gd name="connsiteY22" fmla="*/ 908009 h 2991507"/>
                <a:gd name="connsiteX23" fmla="*/ 308178 w 1983084"/>
                <a:gd name="connsiteY23" fmla="*/ 433148 h 2991507"/>
                <a:gd name="connsiteX24" fmla="*/ 473685 w 1983084"/>
                <a:gd name="connsiteY24" fmla="*/ 172515 h 2991507"/>
                <a:gd name="connsiteX25" fmla="*/ 642536 w 1983084"/>
                <a:gd name="connsiteY25" fmla="*/ 0 h 2991507"/>
                <a:gd name="connsiteX26" fmla="*/ 761758 w 1983084"/>
                <a:gd name="connsiteY26" fmla="*/ 332056 h 2991507"/>
                <a:gd name="connsiteX27" fmla="*/ 754644 w 1983084"/>
                <a:gd name="connsiteY27" fmla="*/ 678085 h 2991507"/>
                <a:gd name="connsiteX28" fmla="*/ 577542 w 1983084"/>
                <a:gd name="connsiteY28" fmla="*/ 1005788 h 2991507"/>
                <a:gd name="connsiteX29" fmla="*/ 580016 w 1983084"/>
                <a:gd name="connsiteY29" fmla="*/ 1049853 h 2991507"/>
                <a:gd name="connsiteX30" fmla="*/ 998754 w 1983084"/>
                <a:gd name="connsiteY30" fmla="*/ 813397 h 2991507"/>
                <a:gd name="connsiteX31" fmla="*/ 1491148 w 1983084"/>
                <a:gd name="connsiteY31" fmla="*/ 701311 h 2991507"/>
                <a:gd name="connsiteX32" fmla="*/ 1503750 w 1983084"/>
                <a:gd name="connsiteY32" fmla="*/ 708401 h 2991507"/>
                <a:gd name="connsiteX0" fmla="*/ 1503751 w 1983085"/>
                <a:gd name="connsiteY0" fmla="*/ 708401 h 2991507"/>
                <a:gd name="connsiteX1" fmla="*/ 1441158 w 1983085"/>
                <a:gd name="connsiteY1" fmla="*/ 919813 h 2991507"/>
                <a:gd name="connsiteX2" fmla="*/ 1219955 w 1983085"/>
                <a:gd name="connsiteY2" fmla="*/ 1213129 h 2991507"/>
                <a:gd name="connsiteX3" fmla="*/ 939074 w 1983085"/>
                <a:gd name="connsiteY3" fmla="*/ 1450576 h 2991507"/>
                <a:gd name="connsiteX4" fmla="*/ 596813 w 1983085"/>
                <a:gd name="connsiteY4" fmla="*/ 1632245 h 2991507"/>
                <a:gd name="connsiteX5" fmla="*/ 767161 w 1983085"/>
                <a:gd name="connsiteY5" fmla="*/ 1653421 h 2991507"/>
                <a:gd name="connsiteX6" fmla="*/ 1304775 w 1983085"/>
                <a:gd name="connsiteY6" fmla="*/ 1655250 h 2991507"/>
                <a:gd name="connsiteX7" fmla="*/ 1704867 w 1983085"/>
                <a:gd name="connsiteY7" fmla="*/ 1749816 h 2991507"/>
                <a:gd name="connsiteX8" fmla="*/ 1962156 w 1983085"/>
                <a:gd name="connsiteY8" fmla="*/ 1866208 h 2991507"/>
                <a:gd name="connsiteX9" fmla="*/ 1936030 w 1983085"/>
                <a:gd name="connsiteY9" fmla="*/ 1943962 h 2991507"/>
                <a:gd name="connsiteX10" fmla="*/ 1683043 w 1983085"/>
                <a:gd name="connsiteY10" fmla="*/ 2106263 h 2991507"/>
                <a:gd name="connsiteX11" fmla="*/ 1282951 w 1983085"/>
                <a:gd name="connsiteY11" fmla="*/ 2208104 h 2991507"/>
                <a:gd name="connsiteX12" fmla="*/ 965636 w 1983085"/>
                <a:gd name="connsiteY12" fmla="*/ 2195250 h 2991507"/>
                <a:gd name="connsiteX13" fmla="*/ 608544 w 1983085"/>
                <a:gd name="connsiteY13" fmla="*/ 2089164 h 2991507"/>
                <a:gd name="connsiteX14" fmla="*/ 351750 w 1983085"/>
                <a:gd name="connsiteY14" fmla="*/ 1949541 h 2991507"/>
                <a:gd name="connsiteX15" fmla="*/ 342904 w 1983085"/>
                <a:gd name="connsiteY15" fmla="*/ 1997936 h 2991507"/>
                <a:gd name="connsiteX16" fmla="*/ 396860 w 1983085"/>
                <a:gd name="connsiteY16" fmla="*/ 2349194 h 2991507"/>
                <a:gd name="connsiteX17" fmla="*/ 509109 w 1983085"/>
                <a:gd name="connsiteY17" fmla="*/ 2762247 h 2991507"/>
                <a:gd name="connsiteX18" fmla="*/ 553044 w 1983085"/>
                <a:gd name="connsiteY18" fmla="*/ 2882494 h 2991507"/>
                <a:gd name="connsiteX19" fmla="*/ 250563 w 1983085"/>
                <a:gd name="connsiteY19" fmla="*/ 2991507 h 2991507"/>
                <a:gd name="connsiteX20" fmla="*/ 63306 w 1983085"/>
                <a:gd name="connsiteY20" fmla="*/ 2363639 h 2991507"/>
                <a:gd name="connsiteX21" fmla="*/ 200 w 1983085"/>
                <a:gd name="connsiteY21" fmla="*/ 1690577 h 2991507"/>
                <a:gd name="connsiteX22" fmla="*/ 120047 w 1983085"/>
                <a:gd name="connsiteY22" fmla="*/ 908009 h 2991507"/>
                <a:gd name="connsiteX23" fmla="*/ 308179 w 1983085"/>
                <a:gd name="connsiteY23" fmla="*/ 433148 h 2991507"/>
                <a:gd name="connsiteX24" fmla="*/ 473686 w 1983085"/>
                <a:gd name="connsiteY24" fmla="*/ 172515 h 2991507"/>
                <a:gd name="connsiteX25" fmla="*/ 642537 w 1983085"/>
                <a:gd name="connsiteY25" fmla="*/ 0 h 2991507"/>
                <a:gd name="connsiteX26" fmla="*/ 761759 w 1983085"/>
                <a:gd name="connsiteY26" fmla="*/ 332056 h 2991507"/>
                <a:gd name="connsiteX27" fmla="*/ 754645 w 1983085"/>
                <a:gd name="connsiteY27" fmla="*/ 678085 h 2991507"/>
                <a:gd name="connsiteX28" fmla="*/ 577543 w 1983085"/>
                <a:gd name="connsiteY28" fmla="*/ 1005788 h 2991507"/>
                <a:gd name="connsiteX29" fmla="*/ 580017 w 1983085"/>
                <a:gd name="connsiteY29" fmla="*/ 1049853 h 2991507"/>
                <a:gd name="connsiteX30" fmla="*/ 998755 w 1983085"/>
                <a:gd name="connsiteY30" fmla="*/ 813397 h 2991507"/>
                <a:gd name="connsiteX31" fmla="*/ 1491149 w 1983085"/>
                <a:gd name="connsiteY31" fmla="*/ 701311 h 2991507"/>
                <a:gd name="connsiteX32" fmla="*/ 1503751 w 1983085"/>
                <a:gd name="connsiteY32" fmla="*/ 708401 h 299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83085" h="2991507">
                  <a:moveTo>
                    <a:pt x="1503751" y="708401"/>
                  </a:moveTo>
                  <a:cubicBezTo>
                    <a:pt x="1523712" y="737061"/>
                    <a:pt x="1480707" y="845173"/>
                    <a:pt x="1441158" y="919813"/>
                  </a:cubicBezTo>
                  <a:cubicBezTo>
                    <a:pt x="1395959" y="1005116"/>
                    <a:pt x="1303636" y="1124669"/>
                    <a:pt x="1219955" y="1213129"/>
                  </a:cubicBezTo>
                  <a:cubicBezTo>
                    <a:pt x="1136275" y="1301590"/>
                    <a:pt x="1042931" y="1380723"/>
                    <a:pt x="939074" y="1450576"/>
                  </a:cubicBezTo>
                  <a:cubicBezTo>
                    <a:pt x="835217" y="1520429"/>
                    <a:pt x="606345" y="1620692"/>
                    <a:pt x="596813" y="1632245"/>
                  </a:cubicBezTo>
                  <a:cubicBezTo>
                    <a:pt x="587281" y="1643798"/>
                    <a:pt x="649167" y="1649587"/>
                    <a:pt x="767161" y="1653421"/>
                  </a:cubicBezTo>
                  <a:cubicBezTo>
                    <a:pt x="885155" y="1657255"/>
                    <a:pt x="1148491" y="1639184"/>
                    <a:pt x="1304775" y="1655250"/>
                  </a:cubicBezTo>
                  <a:cubicBezTo>
                    <a:pt x="1461059" y="1671316"/>
                    <a:pt x="1595303" y="1714658"/>
                    <a:pt x="1704867" y="1749816"/>
                  </a:cubicBezTo>
                  <a:cubicBezTo>
                    <a:pt x="1814430" y="1784976"/>
                    <a:pt x="1923629" y="1833850"/>
                    <a:pt x="1962156" y="1866208"/>
                  </a:cubicBezTo>
                  <a:cubicBezTo>
                    <a:pt x="2000683" y="1898565"/>
                    <a:pt x="1982548" y="1903952"/>
                    <a:pt x="1936030" y="1943962"/>
                  </a:cubicBezTo>
                  <a:cubicBezTo>
                    <a:pt x="1889511" y="1983971"/>
                    <a:pt x="1791890" y="2062239"/>
                    <a:pt x="1683043" y="2106263"/>
                  </a:cubicBezTo>
                  <a:cubicBezTo>
                    <a:pt x="1574197" y="2150286"/>
                    <a:pt x="1402519" y="2193274"/>
                    <a:pt x="1282951" y="2208104"/>
                  </a:cubicBezTo>
                  <a:cubicBezTo>
                    <a:pt x="1163382" y="2222935"/>
                    <a:pt x="1078036" y="2215074"/>
                    <a:pt x="965636" y="2195250"/>
                  </a:cubicBezTo>
                  <a:cubicBezTo>
                    <a:pt x="853235" y="2175427"/>
                    <a:pt x="710858" y="2130115"/>
                    <a:pt x="608544" y="2089164"/>
                  </a:cubicBezTo>
                  <a:cubicBezTo>
                    <a:pt x="506230" y="2048213"/>
                    <a:pt x="368968" y="1961518"/>
                    <a:pt x="351750" y="1949541"/>
                  </a:cubicBezTo>
                  <a:cubicBezTo>
                    <a:pt x="334532" y="1937564"/>
                    <a:pt x="335386" y="1931327"/>
                    <a:pt x="342904" y="1997936"/>
                  </a:cubicBezTo>
                  <a:cubicBezTo>
                    <a:pt x="350422" y="2064545"/>
                    <a:pt x="369159" y="2221809"/>
                    <a:pt x="396860" y="2349194"/>
                  </a:cubicBezTo>
                  <a:cubicBezTo>
                    <a:pt x="424561" y="2476579"/>
                    <a:pt x="467735" y="2639985"/>
                    <a:pt x="509109" y="2762247"/>
                  </a:cubicBezTo>
                  <a:lnTo>
                    <a:pt x="553044" y="2882494"/>
                  </a:lnTo>
                  <a:cubicBezTo>
                    <a:pt x="473777" y="2939687"/>
                    <a:pt x="326860" y="2968014"/>
                    <a:pt x="250563" y="2991507"/>
                  </a:cubicBezTo>
                  <a:cubicBezTo>
                    <a:pt x="170949" y="2783480"/>
                    <a:pt x="105033" y="2580461"/>
                    <a:pt x="63306" y="2363639"/>
                  </a:cubicBezTo>
                  <a:cubicBezTo>
                    <a:pt x="21579" y="2146817"/>
                    <a:pt x="-2461" y="1929490"/>
                    <a:pt x="200" y="1690577"/>
                  </a:cubicBezTo>
                  <a:cubicBezTo>
                    <a:pt x="2859" y="1451663"/>
                    <a:pt x="68717" y="1117581"/>
                    <a:pt x="120047" y="908009"/>
                  </a:cubicBezTo>
                  <a:cubicBezTo>
                    <a:pt x="171377" y="698438"/>
                    <a:pt x="249239" y="555730"/>
                    <a:pt x="308179" y="433148"/>
                  </a:cubicBezTo>
                  <a:cubicBezTo>
                    <a:pt x="367119" y="310566"/>
                    <a:pt x="414822" y="245163"/>
                    <a:pt x="473686" y="172515"/>
                  </a:cubicBezTo>
                  <a:cubicBezTo>
                    <a:pt x="525192" y="108949"/>
                    <a:pt x="595112" y="17610"/>
                    <a:pt x="642537" y="0"/>
                  </a:cubicBezTo>
                  <a:cubicBezTo>
                    <a:pt x="709556" y="115352"/>
                    <a:pt x="737990" y="210065"/>
                    <a:pt x="761759" y="332056"/>
                  </a:cubicBezTo>
                  <a:cubicBezTo>
                    <a:pt x="780973" y="477891"/>
                    <a:pt x="781276" y="547748"/>
                    <a:pt x="754645" y="678085"/>
                  </a:cubicBezTo>
                  <a:cubicBezTo>
                    <a:pt x="727497" y="810951"/>
                    <a:pt x="606647" y="943826"/>
                    <a:pt x="577543" y="1005788"/>
                  </a:cubicBezTo>
                  <a:cubicBezTo>
                    <a:pt x="548438" y="1067749"/>
                    <a:pt x="509816" y="1081918"/>
                    <a:pt x="580017" y="1049853"/>
                  </a:cubicBezTo>
                  <a:cubicBezTo>
                    <a:pt x="650219" y="1017789"/>
                    <a:pt x="846899" y="871489"/>
                    <a:pt x="998755" y="813397"/>
                  </a:cubicBezTo>
                  <a:cubicBezTo>
                    <a:pt x="1150609" y="755308"/>
                    <a:pt x="1446228" y="697135"/>
                    <a:pt x="1491149" y="701311"/>
                  </a:cubicBezTo>
                  <a:cubicBezTo>
                    <a:pt x="1496764" y="701833"/>
                    <a:pt x="1500901" y="704307"/>
                    <a:pt x="1503751" y="70840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80B6EB3-BE7D-FA75-19E3-789BB9AA1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516067" flipH="1">
              <a:off x="11571873" y="5176897"/>
              <a:ext cx="1284318" cy="1937410"/>
            </a:xfrm>
            <a:custGeom>
              <a:avLst/>
              <a:gdLst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99666 w 1914334"/>
                <a:gd name="connsiteY28" fmla="*/ 437421 h 2986466"/>
                <a:gd name="connsiteX29" fmla="*/ 685894 w 1914334"/>
                <a:gd name="connsiteY29" fmla="*/ 678417 h 2986466"/>
                <a:gd name="connsiteX30" fmla="*/ 508792 w 1914334"/>
                <a:gd name="connsiteY30" fmla="*/ 1006120 h 2986466"/>
                <a:gd name="connsiteX31" fmla="*/ 511266 w 1914334"/>
                <a:gd name="connsiteY31" fmla="*/ 1050185 h 2986466"/>
                <a:gd name="connsiteX32" fmla="*/ 930004 w 1914334"/>
                <a:gd name="connsiteY32" fmla="*/ 813729 h 2986466"/>
                <a:gd name="connsiteX33" fmla="*/ 1422398 w 1914334"/>
                <a:gd name="connsiteY33" fmla="*/ 701643 h 2986466"/>
                <a:gd name="connsiteX34" fmla="*/ 1435000 w 1914334"/>
                <a:gd name="connsiteY34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528062 w 1914334"/>
                <a:gd name="connsiteY4" fmla="*/ 1632245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528062 w 1914334"/>
                <a:gd name="connsiteY4" fmla="*/ 1632245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73669 w 1953003"/>
                <a:gd name="connsiteY0" fmla="*/ 708401 h 2986134"/>
                <a:gd name="connsiteX1" fmla="*/ 1411076 w 1953003"/>
                <a:gd name="connsiteY1" fmla="*/ 919813 h 2986134"/>
                <a:gd name="connsiteX2" fmla="*/ 1189873 w 1953003"/>
                <a:gd name="connsiteY2" fmla="*/ 1213129 h 2986134"/>
                <a:gd name="connsiteX3" fmla="*/ 908992 w 1953003"/>
                <a:gd name="connsiteY3" fmla="*/ 1450576 h 2986134"/>
                <a:gd name="connsiteX4" fmla="*/ 566731 w 1953003"/>
                <a:gd name="connsiteY4" fmla="*/ 1632245 h 2986134"/>
                <a:gd name="connsiteX5" fmla="*/ 737079 w 1953003"/>
                <a:gd name="connsiteY5" fmla="*/ 1653421 h 2986134"/>
                <a:gd name="connsiteX6" fmla="*/ 1274693 w 1953003"/>
                <a:gd name="connsiteY6" fmla="*/ 1655250 h 2986134"/>
                <a:gd name="connsiteX7" fmla="*/ 1674785 w 1953003"/>
                <a:gd name="connsiteY7" fmla="*/ 1749816 h 2986134"/>
                <a:gd name="connsiteX8" fmla="*/ 1932074 w 1953003"/>
                <a:gd name="connsiteY8" fmla="*/ 1866208 h 2986134"/>
                <a:gd name="connsiteX9" fmla="*/ 1905948 w 1953003"/>
                <a:gd name="connsiteY9" fmla="*/ 1943962 h 2986134"/>
                <a:gd name="connsiteX10" fmla="*/ 1652961 w 1953003"/>
                <a:gd name="connsiteY10" fmla="*/ 2106263 h 2986134"/>
                <a:gd name="connsiteX11" fmla="*/ 1252869 w 1953003"/>
                <a:gd name="connsiteY11" fmla="*/ 2208104 h 2986134"/>
                <a:gd name="connsiteX12" fmla="*/ 935554 w 1953003"/>
                <a:gd name="connsiteY12" fmla="*/ 2195250 h 2986134"/>
                <a:gd name="connsiteX13" fmla="*/ 578462 w 1953003"/>
                <a:gd name="connsiteY13" fmla="*/ 2089164 h 2986134"/>
                <a:gd name="connsiteX14" fmla="*/ 321668 w 1953003"/>
                <a:gd name="connsiteY14" fmla="*/ 1949541 h 2986134"/>
                <a:gd name="connsiteX15" fmla="*/ 291941 w 1953003"/>
                <a:gd name="connsiteY15" fmla="*/ 2002232 h 2986134"/>
                <a:gd name="connsiteX16" fmla="*/ 340903 w 1953003"/>
                <a:gd name="connsiteY16" fmla="*/ 2395326 h 2986134"/>
                <a:gd name="connsiteX17" fmla="*/ 426218 w 1953003"/>
                <a:gd name="connsiteY17" fmla="*/ 2772335 h 2986134"/>
                <a:gd name="connsiteX18" fmla="*/ 465002 w 1953003"/>
                <a:gd name="connsiteY18" fmla="*/ 2891702 h 2986134"/>
                <a:gd name="connsiteX19" fmla="*/ 246582 w 1953003"/>
                <a:gd name="connsiteY19" fmla="*/ 2986134 h 2986134"/>
                <a:gd name="connsiteX20" fmla="*/ 76777 w 1953003"/>
                <a:gd name="connsiteY20" fmla="*/ 2352917 h 2986134"/>
                <a:gd name="connsiteX21" fmla="*/ 131 w 1953003"/>
                <a:gd name="connsiteY21" fmla="*/ 1730652 h 2986134"/>
                <a:gd name="connsiteX22" fmla="*/ 105626 w 1953003"/>
                <a:gd name="connsiteY22" fmla="*/ 904785 h 2986134"/>
                <a:gd name="connsiteX23" fmla="*/ 278097 w 1953003"/>
                <a:gd name="connsiteY23" fmla="*/ 433148 h 2986134"/>
                <a:gd name="connsiteX24" fmla="*/ 443604 w 1953003"/>
                <a:gd name="connsiteY24" fmla="*/ 172515 h 2986134"/>
                <a:gd name="connsiteX25" fmla="*/ 612455 w 1953003"/>
                <a:gd name="connsiteY25" fmla="*/ 0 h 2986134"/>
                <a:gd name="connsiteX26" fmla="*/ 731677 w 1953003"/>
                <a:gd name="connsiteY26" fmla="*/ 332056 h 2986134"/>
                <a:gd name="connsiteX27" fmla="*/ 724563 w 1953003"/>
                <a:gd name="connsiteY27" fmla="*/ 678085 h 2986134"/>
                <a:gd name="connsiteX28" fmla="*/ 547461 w 1953003"/>
                <a:gd name="connsiteY28" fmla="*/ 1005788 h 2986134"/>
                <a:gd name="connsiteX29" fmla="*/ 549935 w 1953003"/>
                <a:gd name="connsiteY29" fmla="*/ 1049853 h 2986134"/>
                <a:gd name="connsiteX30" fmla="*/ 968673 w 1953003"/>
                <a:gd name="connsiteY30" fmla="*/ 813397 h 2986134"/>
                <a:gd name="connsiteX31" fmla="*/ 1461067 w 1953003"/>
                <a:gd name="connsiteY31" fmla="*/ 701311 h 2986134"/>
                <a:gd name="connsiteX32" fmla="*/ 1473669 w 1953003"/>
                <a:gd name="connsiteY32" fmla="*/ 708401 h 2986134"/>
                <a:gd name="connsiteX0" fmla="*/ 1473951 w 1953285"/>
                <a:gd name="connsiteY0" fmla="*/ 708401 h 2986134"/>
                <a:gd name="connsiteX1" fmla="*/ 1411358 w 1953285"/>
                <a:gd name="connsiteY1" fmla="*/ 919813 h 2986134"/>
                <a:gd name="connsiteX2" fmla="*/ 1190155 w 1953285"/>
                <a:gd name="connsiteY2" fmla="*/ 1213129 h 2986134"/>
                <a:gd name="connsiteX3" fmla="*/ 909274 w 1953285"/>
                <a:gd name="connsiteY3" fmla="*/ 1450576 h 2986134"/>
                <a:gd name="connsiteX4" fmla="*/ 567013 w 1953285"/>
                <a:gd name="connsiteY4" fmla="*/ 1632245 h 2986134"/>
                <a:gd name="connsiteX5" fmla="*/ 737361 w 1953285"/>
                <a:gd name="connsiteY5" fmla="*/ 1653421 h 2986134"/>
                <a:gd name="connsiteX6" fmla="*/ 1274975 w 1953285"/>
                <a:gd name="connsiteY6" fmla="*/ 1655250 h 2986134"/>
                <a:gd name="connsiteX7" fmla="*/ 1675067 w 1953285"/>
                <a:gd name="connsiteY7" fmla="*/ 1749816 h 2986134"/>
                <a:gd name="connsiteX8" fmla="*/ 1932356 w 1953285"/>
                <a:gd name="connsiteY8" fmla="*/ 1866208 h 2986134"/>
                <a:gd name="connsiteX9" fmla="*/ 1906230 w 1953285"/>
                <a:gd name="connsiteY9" fmla="*/ 1943962 h 2986134"/>
                <a:gd name="connsiteX10" fmla="*/ 1653243 w 1953285"/>
                <a:gd name="connsiteY10" fmla="*/ 2106263 h 2986134"/>
                <a:gd name="connsiteX11" fmla="*/ 1253151 w 1953285"/>
                <a:gd name="connsiteY11" fmla="*/ 2208104 h 2986134"/>
                <a:gd name="connsiteX12" fmla="*/ 935836 w 1953285"/>
                <a:gd name="connsiteY12" fmla="*/ 2195250 h 2986134"/>
                <a:gd name="connsiteX13" fmla="*/ 578744 w 1953285"/>
                <a:gd name="connsiteY13" fmla="*/ 2089164 h 2986134"/>
                <a:gd name="connsiteX14" fmla="*/ 321950 w 1953285"/>
                <a:gd name="connsiteY14" fmla="*/ 1949541 h 2986134"/>
                <a:gd name="connsiteX15" fmla="*/ 292223 w 1953285"/>
                <a:gd name="connsiteY15" fmla="*/ 2002232 h 2986134"/>
                <a:gd name="connsiteX16" fmla="*/ 341185 w 1953285"/>
                <a:gd name="connsiteY16" fmla="*/ 2395326 h 2986134"/>
                <a:gd name="connsiteX17" fmla="*/ 426500 w 1953285"/>
                <a:gd name="connsiteY17" fmla="*/ 2772335 h 2986134"/>
                <a:gd name="connsiteX18" fmla="*/ 465284 w 1953285"/>
                <a:gd name="connsiteY18" fmla="*/ 2891702 h 2986134"/>
                <a:gd name="connsiteX19" fmla="*/ 246864 w 1953285"/>
                <a:gd name="connsiteY19" fmla="*/ 2986134 h 2986134"/>
                <a:gd name="connsiteX20" fmla="*/ 48349 w 1953285"/>
                <a:gd name="connsiteY20" fmla="*/ 2358824 h 2986134"/>
                <a:gd name="connsiteX21" fmla="*/ 413 w 1953285"/>
                <a:gd name="connsiteY21" fmla="*/ 1730652 h 2986134"/>
                <a:gd name="connsiteX22" fmla="*/ 105908 w 1953285"/>
                <a:gd name="connsiteY22" fmla="*/ 904785 h 2986134"/>
                <a:gd name="connsiteX23" fmla="*/ 278379 w 1953285"/>
                <a:gd name="connsiteY23" fmla="*/ 433148 h 2986134"/>
                <a:gd name="connsiteX24" fmla="*/ 443886 w 1953285"/>
                <a:gd name="connsiteY24" fmla="*/ 172515 h 2986134"/>
                <a:gd name="connsiteX25" fmla="*/ 612737 w 1953285"/>
                <a:gd name="connsiteY25" fmla="*/ 0 h 2986134"/>
                <a:gd name="connsiteX26" fmla="*/ 731959 w 1953285"/>
                <a:gd name="connsiteY26" fmla="*/ 332056 h 2986134"/>
                <a:gd name="connsiteX27" fmla="*/ 724845 w 1953285"/>
                <a:gd name="connsiteY27" fmla="*/ 678085 h 2986134"/>
                <a:gd name="connsiteX28" fmla="*/ 547743 w 1953285"/>
                <a:gd name="connsiteY28" fmla="*/ 1005788 h 2986134"/>
                <a:gd name="connsiteX29" fmla="*/ 550217 w 1953285"/>
                <a:gd name="connsiteY29" fmla="*/ 1049853 h 2986134"/>
                <a:gd name="connsiteX30" fmla="*/ 968955 w 1953285"/>
                <a:gd name="connsiteY30" fmla="*/ 813397 h 2986134"/>
                <a:gd name="connsiteX31" fmla="*/ 1461349 w 1953285"/>
                <a:gd name="connsiteY31" fmla="*/ 701311 h 2986134"/>
                <a:gd name="connsiteX32" fmla="*/ 1473951 w 1953285"/>
                <a:gd name="connsiteY32" fmla="*/ 708401 h 2986134"/>
                <a:gd name="connsiteX0" fmla="*/ 1473856 w 1953190"/>
                <a:gd name="connsiteY0" fmla="*/ 708401 h 2991508"/>
                <a:gd name="connsiteX1" fmla="*/ 1411263 w 1953190"/>
                <a:gd name="connsiteY1" fmla="*/ 919813 h 2991508"/>
                <a:gd name="connsiteX2" fmla="*/ 1190060 w 1953190"/>
                <a:gd name="connsiteY2" fmla="*/ 1213129 h 2991508"/>
                <a:gd name="connsiteX3" fmla="*/ 909179 w 1953190"/>
                <a:gd name="connsiteY3" fmla="*/ 1450576 h 2991508"/>
                <a:gd name="connsiteX4" fmla="*/ 566918 w 1953190"/>
                <a:gd name="connsiteY4" fmla="*/ 1632245 h 2991508"/>
                <a:gd name="connsiteX5" fmla="*/ 737266 w 1953190"/>
                <a:gd name="connsiteY5" fmla="*/ 1653421 h 2991508"/>
                <a:gd name="connsiteX6" fmla="*/ 1274880 w 1953190"/>
                <a:gd name="connsiteY6" fmla="*/ 1655250 h 2991508"/>
                <a:gd name="connsiteX7" fmla="*/ 1674972 w 1953190"/>
                <a:gd name="connsiteY7" fmla="*/ 1749816 h 2991508"/>
                <a:gd name="connsiteX8" fmla="*/ 1932261 w 1953190"/>
                <a:gd name="connsiteY8" fmla="*/ 1866208 h 2991508"/>
                <a:gd name="connsiteX9" fmla="*/ 1906135 w 1953190"/>
                <a:gd name="connsiteY9" fmla="*/ 1943962 h 2991508"/>
                <a:gd name="connsiteX10" fmla="*/ 1653148 w 1953190"/>
                <a:gd name="connsiteY10" fmla="*/ 2106263 h 2991508"/>
                <a:gd name="connsiteX11" fmla="*/ 1253056 w 1953190"/>
                <a:gd name="connsiteY11" fmla="*/ 2208104 h 2991508"/>
                <a:gd name="connsiteX12" fmla="*/ 935741 w 1953190"/>
                <a:gd name="connsiteY12" fmla="*/ 2195250 h 2991508"/>
                <a:gd name="connsiteX13" fmla="*/ 578649 w 1953190"/>
                <a:gd name="connsiteY13" fmla="*/ 2089164 h 2991508"/>
                <a:gd name="connsiteX14" fmla="*/ 321855 w 1953190"/>
                <a:gd name="connsiteY14" fmla="*/ 1949541 h 2991508"/>
                <a:gd name="connsiteX15" fmla="*/ 292128 w 1953190"/>
                <a:gd name="connsiteY15" fmla="*/ 2002232 h 2991508"/>
                <a:gd name="connsiteX16" fmla="*/ 341090 w 1953190"/>
                <a:gd name="connsiteY16" fmla="*/ 2395326 h 2991508"/>
                <a:gd name="connsiteX17" fmla="*/ 426405 w 1953190"/>
                <a:gd name="connsiteY17" fmla="*/ 2772335 h 2991508"/>
                <a:gd name="connsiteX18" fmla="*/ 465189 w 1953190"/>
                <a:gd name="connsiteY18" fmla="*/ 2891702 h 2991508"/>
                <a:gd name="connsiteX19" fmla="*/ 220668 w 1953190"/>
                <a:gd name="connsiteY19" fmla="*/ 2991507 h 2991508"/>
                <a:gd name="connsiteX20" fmla="*/ 48254 w 1953190"/>
                <a:gd name="connsiteY20" fmla="*/ 2358824 h 2991508"/>
                <a:gd name="connsiteX21" fmla="*/ 318 w 1953190"/>
                <a:gd name="connsiteY21" fmla="*/ 1730652 h 2991508"/>
                <a:gd name="connsiteX22" fmla="*/ 105813 w 1953190"/>
                <a:gd name="connsiteY22" fmla="*/ 904785 h 2991508"/>
                <a:gd name="connsiteX23" fmla="*/ 278284 w 1953190"/>
                <a:gd name="connsiteY23" fmla="*/ 433148 h 2991508"/>
                <a:gd name="connsiteX24" fmla="*/ 443791 w 1953190"/>
                <a:gd name="connsiteY24" fmla="*/ 172515 h 2991508"/>
                <a:gd name="connsiteX25" fmla="*/ 612642 w 1953190"/>
                <a:gd name="connsiteY25" fmla="*/ 0 h 2991508"/>
                <a:gd name="connsiteX26" fmla="*/ 731864 w 1953190"/>
                <a:gd name="connsiteY26" fmla="*/ 332056 h 2991508"/>
                <a:gd name="connsiteX27" fmla="*/ 724750 w 1953190"/>
                <a:gd name="connsiteY27" fmla="*/ 678085 h 2991508"/>
                <a:gd name="connsiteX28" fmla="*/ 547648 w 1953190"/>
                <a:gd name="connsiteY28" fmla="*/ 1005788 h 2991508"/>
                <a:gd name="connsiteX29" fmla="*/ 550122 w 1953190"/>
                <a:gd name="connsiteY29" fmla="*/ 1049853 h 2991508"/>
                <a:gd name="connsiteX30" fmla="*/ 968860 w 1953190"/>
                <a:gd name="connsiteY30" fmla="*/ 813397 h 2991508"/>
                <a:gd name="connsiteX31" fmla="*/ 1461254 w 1953190"/>
                <a:gd name="connsiteY31" fmla="*/ 701311 h 2991508"/>
                <a:gd name="connsiteX32" fmla="*/ 1473856 w 1953190"/>
                <a:gd name="connsiteY32" fmla="*/ 708401 h 2991508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495013 w 1983014"/>
                <a:gd name="connsiteY18" fmla="*/ 2891702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35637 w 1983014"/>
                <a:gd name="connsiteY22" fmla="*/ 904785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495013 w 1983014"/>
                <a:gd name="connsiteY18" fmla="*/ 2891702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42833 w 1983014"/>
                <a:gd name="connsiteY15" fmla="*/ 1997936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42833 w 1983014"/>
                <a:gd name="connsiteY15" fmla="*/ 1997936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750 w 1983084"/>
                <a:gd name="connsiteY0" fmla="*/ 708401 h 2991507"/>
                <a:gd name="connsiteX1" fmla="*/ 1441157 w 1983084"/>
                <a:gd name="connsiteY1" fmla="*/ 919813 h 2991507"/>
                <a:gd name="connsiteX2" fmla="*/ 1219954 w 1983084"/>
                <a:gd name="connsiteY2" fmla="*/ 1213129 h 2991507"/>
                <a:gd name="connsiteX3" fmla="*/ 939073 w 1983084"/>
                <a:gd name="connsiteY3" fmla="*/ 1450576 h 2991507"/>
                <a:gd name="connsiteX4" fmla="*/ 596812 w 1983084"/>
                <a:gd name="connsiteY4" fmla="*/ 1632245 h 2991507"/>
                <a:gd name="connsiteX5" fmla="*/ 767160 w 1983084"/>
                <a:gd name="connsiteY5" fmla="*/ 1653421 h 2991507"/>
                <a:gd name="connsiteX6" fmla="*/ 1304774 w 1983084"/>
                <a:gd name="connsiteY6" fmla="*/ 1655250 h 2991507"/>
                <a:gd name="connsiteX7" fmla="*/ 1704866 w 1983084"/>
                <a:gd name="connsiteY7" fmla="*/ 1749816 h 2991507"/>
                <a:gd name="connsiteX8" fmla="*/ 1962155 w 1983084"/>
                <a:gd name="connsiteY8" fmla="*/ 1866208 h 2991507"/>
                <a:gd name="connsiteX9" fmla="*/ 1936029 w 1983084"/>
                <a:gd name="connsiteY9" fmla="*/ 1943962 h 2991507"/>
                <a:gd name="connsiteX10" fmla="*/ 1683042 w 1983084"/>
                <a:gd name="connsiteY10" fmla="*/ 2106263 h 2991507"/>
                <a:gd name="connsiteX11" fmla="*/ 1282950 w 1983084"/>
                <a:gd name="connsiteY11" fmla="*/ 2208104 h 2991507"/>
                <a:gd name="connsiteX12" fmla="*/ 965635 w 1983084"/>
                <a:gd name="connsiteY12" fmla="*/ 2195250 h 2991507"/>
                <a:gd name="connsiteX13" fmla="*/ 608543 w 1983084"/>
                <a:gd name="connsiteY13" fmla="*/ 2089164 h 2991507"/>
                <a:gd name="connsiteX14" fmla="*/ 351749 w 1983084"/>
                <a:gd name="connsiteY14" fmla="*/ 1949541 h 2991507"/>
                <a:gd name="connsiteX15" fmla="*/ 342903 w 1983084"/>
                <a:gd name="connsiteY15" fmla="*/ 1997936 h 2991507"/>
                <a:gd name="connsiteX16" fmla="*/ 396859 w 1983084"/>
                <a:gd name="connsiteY16" fmla="*/ 2349194 h 2991507"/>
                <a:gd name="connsiteX17" fmla="*/ 489005 w 1983084"/>
                <a:gd name="connsiteY17" fmla="*/ 2732957 h 2991507"/>
                <a:gd name="connsiteX18" fmla="*/ 553043 w 1983084"/>
                <a:gd name="connsiteY18" fmla="*/ 2882494 h 2991507"/>
                <a:gd name="connsiteX19" fmla="*/ 250562 w 1983084"/>
                <a:gd name="connsiteY19" fmla="*/ 2991507 h 2991507"/>
                <a:gd name="connsiteX20" fmla="*/ 63305 w 1983084"/>
                <a:gd name="connsiteY20" fmla="*/ 2363639 h 2991507"/>
                <a:gd name="connsiteX21" fmla="*/ 199 w 1983084"/>
                <a:gd name="connsiteY21" fmla="*/ 1690577 h 2991507"/>
                <a:gd name="connsiteX22" fmla="*/ 120046 w 1983084"/>
                <a:gd name="connsiteY22" fmla="*/ 908009 h 2991507"/>
                <a:gd name="connsiteX23" fmla="*/ 308178 w 1983084"/>
                <a:gd name="connsiteY23" fmla="*/ 433148 h 2991507"/>
                <a:gd name="connsiteX24" fmla="*/ 473685 w 1983084"/>
                <a:gd name="connsiteY24" fmla="*/ 172515 h 2991507"/>
                <a:gd name="connsiteX25" fmla="*/ 642536 w 1983084"/>
                <a:gd name="connsiteY25" fmla="*/ 0 h 2991507"/>
                <a:gd name="connsiteX26" fmla="*/ 761758 w 1983084"/>
                <a:gd name="connsiteY26" fmla="*/ 332056 h 2991507"/>
                <a:gd name="connsiteX27" fmla="*/ 754644 w 1983084"/>
                <a:gd name="connsiteY27" fmla="*/ 678085 h 2991507"/>
                <a:gd name="connsiteX28" fmla="*/ 577542 w 1983084"/>
                <a:gd name="connsiteY28" fmla="*/ 1005788 h 2991507"/>
                <a:gd name="connsiteX29" fmla="*/ 580016 w 1983084"/>
                <a:gd name="connsiteY29" fmla="*/ 1049853 h 2991507"/>
                <a:gd name="connsiteX30" fmla="*/ 998754 w 1983084"/>
                <a:gd name="connsiteY30" fmla="*/ 813397 h 2991507"/>
                <a:gd name="connsiteX31" fmla="*/ 1491148 w 1983084"/>
                <a:gd name="connsiteY31" fmla="*/ 701311 h 2991507"/>
                <a:gd name="connsiteX32" fmla="*/ 1503750 w 1983084"/>
                <a:gd name="connsiteY32" fmla="*/ 708401 h 2991507"/>
                <a:gd name="connsiteX0" fmla="*/ 1503751 w 1983085"/>
                <a:gd name="connsiteY0" fmla="*/ 708401 h 2991507"/>
                <a:gd name="connsiteX1" fmla="*/ 1441158 w 1983085"/>
                <a:gd name="connsiteY1" fmla="*/ 919813 h 2991507"/>
                <a:gd name="connsiteX2" fmla="*/ 1219955 w 1983085"/>
                <a:gd name="connsiteY2" fmla="*/ 1213129 h 2991507"/>
                <a:gd name="connsiteX3" fmla="*/ 939074 w 1983085"/>
                <a:gd name="connsiteY3" fmla="*/ 1450576 h 2991507"/>
                <a:gd name="connsiteX4" fmla="*/ 596813 w 1983085"/>
                <a:gd name="connsiteY4" fmla="*/ 1632245 h 2991507"/>
                <a:gd name="connsiteX5" fmla="*/ 767161 w 1983085"/>
                <a:gd name="connsiteY5" fmla="*/ 1653421 h 2991507"/>
                <a:gd name="connsiteX6" fmla="*/ 1304775 w 1983085"/>
                <a:gd name="connsiteY6" fmla="*/ 1655250 h 2991507"/>
                <a:gd name="connsiteX7" fmla="*/ 1704867 w 1983085"/>
                <a:gd name="connsiteY7" fmla="*/ 1749816 h 2991507"/>
                <a:gd name="connsiteX8" fmla="*/ 1962156 w 1983085"/>
                <a:gd name="connsiteY8" fmla="*/ 1866208 h 2991507"/>
                <a:gd name="connsiteX9" fmla="*/ 1936030 w 1983085"/>
                <a:gd name="connsiteY9" fmla="*/ 1943962 h 2991507"/>
                <a:gd name="connsiteX10" fmla="*/ 1683043 w 1983085"/>
                <a:gd name="connsiteY10" fmla="*/ 2106263 h 2991507"/>
                <a:gd name="connsiteX11" fmla="*/ 1282951 w 1983085"/>
                <a:gd name="connsiteY11" fmla="*/ 2208104 h 2991507"/>
                <a:gd name="connsiteX12" fmla="*/ 965636 w 1983085"/>
                <a:gd name="connsiteY12" fmla="*/ 2195250 h 2991507"/>
                <a:gd name="connsiteX13" fmla="*/ 608544 w 1983085"/>
                <a:gd name="connsiteY13" fmla="*/ 2089164 h 2991507"/>
                <a:gd name="connsiteX14" fmla="*/ 351750 w 1983085"/>
                <a:gd name="connsiteY14" fmla="*/ 1949541 h 2991507"/>
                <a:gd name="connsiteX15" fmla="*/ 342904 w 1983085"/>
                <a:gd name="connsiteY15" fmla="*/ 1997936 h 2991507"/>
                <a:gd name="connsiteX16" fmla="*/ 396860 w 1983085"/>
                <a:gd name="connsiteY16" fmla="*/ 2349194 h 2991507"/>
                <a:gd name="connsiteX17" fmla="*/ 509109 w 1983085"/>
                <a:gd name="connsiteY17" fmla="*/ 2762247 h 2991507"/>
                <a:gd name="connsiteX18" fmla="*/ 553044 w 1983085"/>
                <a:gd name="connsiteY18" fmla="*/ 2882494 h 2991507"/>
                <a:gd name="connsiteX19" fmla="*/ 250563 w 1983085"/>
                <a:gd name="connsiteY19" fmla="*/ 2991507 h 2991507"/>
                <a:gd name="connsiteX20" fmla="*/ 63306 w 1983085"/>
                <a:gd name="connsiteY20" fmla="*/ 2363639 h 2991507"/>
                <a:gd name="connsiteX21" fmla="*/ 200 w 1983085"/>
                <a:gd name="connsiteY21" fmla="*/ 1690577 h 2991507"/>
                <a:gd name="connsiteX22" fmla="*/ 120047 w 1983085"/>
                <a:gd name="connsiteY22" fmla="*/ 908009 h 2991507"/>
                <a:gd name="connsiteX23" fmla="*/ 308179 w 1983085"/>
                <a:gd name="connsiteY23" fmla="*/ 433148 h 2991507"/>
                <a:gd name="connsiteX24" fmla="*/ 473686 w 1983085"/>
                <a:gd name="connsiteY24" fmla="*/ 172515 h 2991507"/>
                <a:gd name="connsiteX25" fmla="*/ 642537 w 1983085"/>
                <a:gd name="connsiteY25" fmla="*/ 0 h 2991507"/>
                <a:gd name="connsiteX26" fmla="*/ 761759 w 1983085"/>
                <a:gd name="connsiteY26" fmla="*/ 332056 h 2991507"/>
                <a:gd name="connsiteX27" fmla="*/ 754645 w 1983085"/>
                <a:gd name="connsiteY27" fmla="*/ 678085 h 2991507"/>
                <a:gd name="connsiteX28" fmla="*/ 577543 w 1983085"/>
                <a:gd name="connsiteY28" fmla="*/ 1005788 h 2991507"/>
                <a:gd name="connsiteX29" fmla="*/ 580017 w 1983085"/>
                <a:gd name="connsiteY29" fmla="*/ 1049853 h 2991507"/>
                <a:gd name="connsiteX30" fmla="*/ 998755 w 1983085"/>
                <a:gd name="connsiteY30" fmla="*/ 813397 h 2991507"/>
                <a:gd name="connsiteX31" fmla="*/ 1491149 w 1983085"/>
                <a:gd name="connsiteY31" fmla="*/ 701311 h 2991507"/>
                <a:gd name="connsiteX32" fmla="*/ 1503751 w 1983085"/>
                <a:gd name="connsiteY32" fmla="*/ 708401 h 299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83085" h="2991507">
                  <a:moveTo>
                    <a:pt x="1503751" y="708401"/>
                  </a:moveTo>
                  <a:cubicBezTo>
                    <a:pt x="1523712" y="737061"/>
                    <a:pt x="1480707" y="845173"/>
                    <a:pt x="1441158" y="919813"/>
                  </a:cubicBezTo>
                  <a:cubicBezTo>
                    <a:pt x="1395959" y="1005116"/>
                    <a:pt x="1303636" y="1124669"/>
                    <a:pt x="1219955" y="1213129"/>
                  </a:cubicBezTo>
                  <a:cubicBezTo>
                    <a:pt x="1136275" y="1301590"/>
                    <a:pt x="1042931" y="1380723"/>
                    <a:pt x="939074" y="1450576"/>
                  </a:cubicBezTo>
                  <a:cubicBezTo>
                    <a:pt x="835217" y="1520429"/>
                    <a:pt x="606345" y="1620692"/>
                    <a:pt x="596813" y="1632245"/>
                  </a:cubicBezTo>
                  <a:cubicBezTo>
                    <a:pt x="587281" y="1643798"/>
                    <a:pt x="649167" y="1649587"/>
                    <a:pt x="767161" y="1653421"/>
                  </a:cubicBezTo>
                  <a:cubicBezTo>
                    <a:pt x="885155" y="1657255"/>
                    <a:pt x="1148491" y="1639184"/>
                    <a:pt x="1304775" y="1655250"/>
                  </a:cubicBezTo>
                  <a:cubicBezTo>
                    <a:pt x="1461059" y="1671316"/>
                    <a:pt x="1595303" y="1714658"/>
                    <a:pt x="1704867" y="1749816"/>
                  </a:cubicBezTo>
                  <a:cubicBezTo>
                    <a:pt x="1814430" y="1784976"/>
                    <a:pt x="1923629" y="1833850"/>
                    <a:pt x="1962156" y="1866208"/>
                  </a:cubicBezTo>
                  <a:cubicBezTo>
                    <a:pt x="2000683" y="1898565"/>
                    <a:pt x="1982548" y="1903952"/>
                    <a:pt x="1936030" y="1943962"/>
                  </a:cubicBezTo>
                  <a:cubicBezTo>
                    <a:pt x="1889511" y="1983971"/>
                    <a:pt x="1791890" y="2062239"/>
                    <a:pt x="1683043" y="2106263"/>
                  </a:cubicBezTo>
                  <a:cubicBezTo>
                    <a:pt x="1574197" y="2150286"/>
                    <a:pt x="1402519" y="2193274"/>
                    <a:pt x="1282951" y="2208104"/>
                  </a:cubicBezTo>
                  <a:cubicBezTo>
                    <a:pt x="1163382" y="2222935"/>
                    <a:pt x="1078036" y="2215074"/>
                    <a:pt x="965636" y="2195250"/>
                  </a:cubicBezTo>
                  <a:cubicBezTo>
                    <a:pt x="853235" y="2175427"/>
                    <a:pt x="710858" y="2130115"/>
                    <a:pt x="608544" y="2089164"/>
                  </a:cubicBezTo>
                  <a:cubicBezTo>
                    <a:pt x="506230" y="2048213"/>
                    <a:pt x="368968" y="1961518"/>
                    <a:pt x="351750" y="1949541"/>
                  </a:cubicBezTo>
                  <a:cubicBezTo>
                    <a:pt x="334532" y="1937564"/>
                    <a:pt x="335386" y="1931327"/>
                    <a:pt x="342904" y="1997936"/>
                  </a:cubicBezTo>
                  <a:cubicBezTo>
                    <a:pt x="350422" y="2064545"/>
                    <a:pt x="369159" y="2221809"/>
                    <a:pt x="396860" y="2349194"/>
                  </a:cubicBezTo>
                  <a:cubicBezTo>
                    <a:pt x="424561" y="2476579"/>
                    <a:pt x="467735" y="2639985"/>
                    <a:pt x="509109" y="2762247"/>
                  </a:cubicBezTo>
                  <a:lnTo>
                    <a:pt x="553044" y="2882494"/>
                  </a:lnTo>
                  <a:cubicBezTo>
                    <a:pt x="473777" y="2939687"/>
                    <a:pt x="326860" y="2968014"/>
                    <a:pt x="250563" y="2991507"/>
                  </a:cubicBezTo>
                  <a:cubicBezTo>
                    <a:pt x="170949" y="2783480"/>
                    <a:pt x="105033" y="2580461"/>
                    <a:pt x="63306" y="2363639"/>
                  </a:cubicBezTo>
                  <a:cubicBezTo>
                    <a:pt x="21579" y="2146817"/>
                    <a:pt x="-2461" y="1929490"/>
                    <a:pt x="200" y="1690577"/>
                  </a:cubicBezTo>
                  <a:cubicBezTo>
                    <a:pt x="2859" y="1451663"/>
                    <a:pt x="68717" y="1117581"/>
                    <a:pt x="120047" y="908009"/>
                  </a:cubicBezTo>
                  <a:cubicBezTo>
                    <a:pt x="171377" y="698438"/>
                    <a:pt x="249239" y="555730"/>
                    <a:pt x="308179" y="433148"/>
                  </a:cubicBezTo>
                  <a:cubicBezTo>
                    <a:pt x="367119" y="310566"/>
                    <a:pt x="414822" y="245163"/>
                    <a:pt x="473686" y="172515"/>
                  </a:cubicBezTo>
                  <a:cubicBezTo>
                    <a:pt x="525192" y="108949"/>
                    <a:pt x="595112" y="17610"/>
                    <a:pt x="642537" y="0"/>
                  </a:cubicBezTo>
                  <a:cubicBezTo>
                    <a:pt x="709556" y="115352"/>
                    <a:pt x="737990" y="210065"/>
                    <a:pt x="761759" y="332056"/>
                  </a:cubicBezTo>
                  <a:cubicBezTo>
                    <a:pt x="780973" y="477891"/>
                    <a:pt x="781276" y="547748"/>
                    <a:pt x="754645" y="678085"/>
                  </a:cubicBezTo>
                  <a:cubicBezTo>
                    <a:pt x="727497" y="810951"/>
                    <a:pt x="606647" y="943826"/>
                    <a:pt x="577543" y="1005788"/>
                  </a:cubicBezTo>
                  <a:cubicBezTo>
                    <a:pt x="548438" y="1067749"/>
                    <a:pt x="509816" y="1081918"/>
                    <a:pt x="580017" y="1049853"/>
                  </a:cubicBezTo>
                  <a:cubicBezTo>
                    <a:pt x="650219" y="1017789"/>
                    <a:pt x="846899" y="871489"/>
                    <a:pt x="998755" y="813397"/>
                  </a:cubicBezTo>
                  <a:cubicBezTo>
                    <a:pt x="1150609" y="755308"/>
                    <a:pt x="1446228" y="697135"/>
                    <a:pt x="1491149" y="701311"/>
                  </a:cubicBezTo>
                  <a:cubicBezTo>
                    <a:pt x="1496764" y="701833"/>
                    <a:pt x="1500901" y="704307"/>
                    <a:pt x="1503751" y="70840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D6199EE-1384-133B-5837-667F784AC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57206">
            <a:off x="749174" y="6117230"/>
            <a:ext cx="1474845" cy="764257"/>
          </a:xfrm>
          <a:custGeom>
            <a:avLst/>
            <a:gdLst>
              <a:gd name="connsiteX0" fmla="*/ 285556 w 1474845"/>
              <a:gd name="connsiteY0" fmla="*/ 144638 h 764257"/>
              <a:gd name="connsiteX1" fmla="*/ 913088 w 1474845"/>
              <a:gd name="connsiteY1" fmla="*/ 6695 h 764257"/>
              <a:gd name="connsiteX2" fmla="*/ 1248153 w 1474845"/>
              <a:gd name="connsiteY2" fmla="*/ 145972 h 764257"/>
              <a:gd name="connsiteX3" fmla="*/ 1442152 w 1474845"/>
              <a:gd name="connsiteY3" fmla="*/ 331644 h 764257"/>
              <a:gd name="connsiteX4" fmla="*/ 1474845 w 1474845"/>
              <a:gd name="connsiteY4" fmla="*/ 379730 h 764257"/>
              <a:gd name="connsiteX5" fmla="*/ 1152560 w 1474845"/>
              <a:gd name="connsiteY5" fmla="*/ 560491 h 764257"/>
              <a:gd name="connsiteX6" fmla="*/ 1127333 w 1474845"/>
              <a:gd name="connsiteY6" fmla="*/ 511455 h 764257"/>
              <a:gd name="connsiteX7" fmla="*/ 863360 w 1474845"/>
              <a:gd name="connsiteY7" fmla="*/ 347872 h 764257"/>
              <a:gd name="connsiteX8" fmla="*/ 616287 w 1474845"/>
              <a:gd name="connsiteY8" fmla="*/ 375083 h 764257"/>
              <a:gd name="connsiteX9" fmla="*/ 408457 w 1474845"/>
              <a:gd name="connsiteY9" fmla="*/ 532495 h 764257"/>
              <a:gd name="connsiteX10" fmla="*/ 346745 w 1474845"/>
              <a:gd name="connsiteY10" fmla="*/ 743373 h 764257"/>
              <a:gd name="connsiteX11" fmla="*/ 0 w 1474845"/>
              <a:gd name="connsiteY11" fmla="*/ 762914 h 764257"/>
              <a:gd name="connsiteX12" fmla="*/ 23053 w 1474845"/>
              <a:gd name="connsiteY12" fmla="*/ 553082 h 764257"/>
              <a:gd name="connsiteX13" fmla="*/ 285556 w 1474845"/>
              <a:gd name="connsiteY13" fmla="*/ 144638 h 76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74845" h="764257">
                <a:moveTo>
                  <a:pt x="285556" y="144638"/>
                </a:moveTo>
                <a:cubicBezTo>
                  <a:pt x="463342" y="38940"/>
                  <a:pt x="663205" y="-20872"/>
                  <a:pt x="913088" y="6695"/>
                </a:cubicBezTo>
                <a:cubicBezTo>
                  <a:pt x="1047001" y="8703"/>
                  <a:pt x="1152359" y="80612"/>
                  <a:pt x="1248153" y="145972"/>
                </a:cubicBezTo>
                <a:cubicBezTo>
                  <a:pt x="1319998" y="194992"/>
                  <a:pt x="1389950" y="263543"/>
                  <a:pt x="1442152" y="331644"/>
                </a:cubicBezTo>
                <a:lnTo>
                  <a:pt x="1474845" y="379730"/>
                </a:lnTo>
                <a:lnTo>
                  <a:pt x="1152560" y="560491"/>
                </a:lnTo>
                <a:lnTo>
                  <a:pt x="1127333" y="511455"/>
                </a:lnTo>
                <a:cubicBezTo>
                  <a:pt x="1074820" y="449767"/>
                  <a:pt x="948534" y="370600"/>
                  <a:pt x="863360" y="347872"/>
                </a:cubicBezTo>
                <a:cubicBezTo>
                  <a:pt x="778186" y="325143"/>
                  <a:pt x="692105" y="344313"/>
                  <a:pt x="616287" y="375083"/>
                </a:cubicBezTo>
                <a:cubicBezTo>
                  <a:pt x="540470" y="405853"/>
                  <a:pt x="453380" y="471113"/>
                  <a:pt x="408457" y="532495"/>
                </a:cubicBezTo>
                <a:cubicBezTo>
                  <a:pt x="363532" y="593876"/>
                  <a:pt x="371516" y="631267"/>
                  <a:pt x="346745" y="743373"/>
                </a:cubicBezTo>
                <a:cubicBezTo>
                  <a:pt x="234179" y="751069"/>
                  <a:pt x="32832" y="769336"/>
                  <a:pt x="0" y="762914"/>
                </a:cubicBezTo>
                <a:cubicBezTo>
                  <a:pt x="3468" y="683930"/>
                  <a:pt x="4118" y="680211"/>
                  <a:pt x="23053" y="553082"/>
                </a:cubicBezTo>
                <a:cubicBezTo>
                  <a:pt x="41208" y="469151"/>
                  <a:pt x="144239" y="236822"/>
                  <a:pt x="285556" y="14463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81E1C3-5651-BE91-B266-92A08D0DD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370261">
            <a:off x="1843931" y="5486909"/>
            <a:ext cx="367586" cy="370105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90 h 4954518"/>
              <a:gd name="connsiteX1" fmla="*/ 3910127 w 4786788"/>
              <a:gd name="connsiteY1" fmla="*/ 639894 h 4954518"/>
              <a:gd name="connsiteX2" fmla="*/ 4762652 w 4786788"/>
              <a:gd name="connsiteY2" fmla="*/ 1906196 h 4954518"/>
              <a:gd name="connsiteX3" fmla="*/ 4477774 w 4786788"/>
              <a:gd name="connsiteY3" fmla="*/ 3809377 h 4954518"/>
              <a:gd name="connsiteX4" fmla="*/ 3446609 w 4786788"/>
              <a:gd name="connsiteY4" fmla="*/ 4845145 h 4954518"/>
              <a:gd name="connsiteX5" fmla="*/ 1101279 w 4786788"/>
              <a:gd name="connsiteY5" fmla="*/ 4657526 h 4954518"/>
              <a:gd name="connsiteX6" fmla="*/ 43197 w 4786788"/>
              <a:gd name="connsiteY6" fmla="*/ 3234194 h 4954518"/>
              <a:gd name="connsiteX7" fmla="*/ 509929 w 4786788"/>
              <a:gd name="connsiteY7" fmla="*/ 873399 h 4954518"/>
              <a:gd name="connsiteX8" fmla="*/ 2675744 w 4786788"/>
              <a:gd name="connsiteY8" fmla="*/ 290 h 4954518"/>
              <a:gd name="connsiteX0" fmla="*/ 2675744 w 4786788"/>
              <a:gd name="connsiteY0" fmla="*/ 326 h 4954554"/>
              <a:gd name="connsiteX1" fmla="*/ 3990884 w 4786788"/>
              <a:gd name="connsiteY1" fmla="*/ 591130 h 4954554"/>
              <a:gd name="connsiteX2" fmla="*/ 4762652 w 4786788"/>
              <a:gd name="connsiteY2" fmla="*/ 1906232 h 4954554"/>
              <a:gd name="connsiteX3" fmla="*/ 4477774 w 4786788"/>
              <a:gd name="connsiteY3" fmla="*/ 3809413 h 4954554"/>
              <a:gd name="connsiteX4" fmla="*/ 3446609 w 4786788"/>
              <a:gd name="connsiteY4" fmla="*/ 4845181 h 4954554"/>
              <a:gd name="connsiteX5" fmla="*/ 1101279 w 4786788"/>
              <a:gd name="connsiteY5" fmla="*/ 4657562 h 4954554"/>
              <a:gd name="connsiteX6" fmla="*/ 43197 w 4786788"/>
              <a:gd name="connsiteY6" fmla="*/ 3234230 h 4954554"/>
              <a:gd name="connsiteX7" fmla="*/ 509929 w 4786788"/>
              <a:gd name="connsiteY7" fmla="*/ 873435 h 4954554"/>
              <a:gd name="connsiteX8" fmla="*/ 2675744 w 4786788"/>
              <a:gd name="connsiteY8" fmla="*/ 326 h 4954554"/>
              <a:gd name="connsiteX0" fmla="*/ 2662196 w 4773240"/>
              <a:gd name="connsiteY0" fmla="*/ 326 h 4954554"/>
              <a:gd name="connsiteX1" fmla="*/ 3977336 w 4773240"/>
              <a:gd name="connsiteY1" fmla="*/ 591130 h 4954554"/>
              <a:gd name="connsiteX2" fmla="*/ 4749104 w 4773240"/>
              <a:gd name="connsiteY2" fmla="*/ 1906232 h 4954554"/>
              <a:gd name="connsiteX3" fmla="*/ 4464226 w 4773240"/>
              <a:gd name="connsiteY3" fmla="*/ 3809413 h 4954554"/>
              <a:gd name="connsiteX4" fmla="*/ 3433061 w 4773240"/>
              <a:gd name="connsiteY4" fmla="*/ 4845181 h 4954554"/>
              <a:gd name="connsiteX5" fmla="*/ 1087731 w 4773240"/>
              <a:gd name="connsiteY5" fmla="*/ 4657562 h 4954554"/>
              <a:gd name="connsiteX6" fmla="*/ 29649 w 4773240"/>
              <a:gd name="connsiteY6" fmla="*/ 3234230 h 4954554"/>
              <a:gd name="connsiteX7" fmla="*/ 640977 w 4773240"/>
              <a:gd name="connsiteY7" fmla="*/ 730117 h 4954554"/>
              <a:gd name="connsiteX8" fmla="*/ 2662196 w 4773240"/>
              <a:gd name="connsiteY8" fmla="*/ 326 h 4954554"/>
              <a:gd name="connsiteX0" fmla="*/ 2664762 w 4775806"/>
              <a:gd name="connsiteY0" fmla="*/ 326 h 4954554"/>
              <a:gd name="connsiteX1" fmla="*/ 3979902 w 4775806"/>
              <a:gd name="connsiteY1" fmla="*/ 591130 h 4954554"/>
              <a:gd name="connsiteX2" fmla="*/ 4751670 w 4775806"/>
              <a:gd name="connsiteY2" fmla="*/ 1906232 h 4954554"/>
              <a:gd name="connsiteX3" fmla="*/ 4466792 w 4775806"/>
              <a:gd name="connsiteY3" fmla="*/ 3809413 h 4954554"/>
              <a:gd name="connsiteX4" fmla="*/ 3435627 w 4775806"/>
              <a:gd name="connsiteY4" fmla="*/ 4845181 h 4954554"/>
              <a:gd name="connsiteX5" fmla="*/ 1090297 w 4775806"/>
              <a:gd name="connsiteY5" fmla="*/ 4657562 h 4954554"/>
              <a:gd name="connsiteX6" fmla="*/ 32215 w 4775806"/>
              <a:gd name="connsiteY6" fmla="*/ 3234230 h 4954554"/>
              <a:gd name="connsiteX7" fmla="*/ 607899 w 4775806"/>
              <a:gd name="connsiteY7" fmla="*/ 806182 h 4954554"/>
              <a:gd name="connsiteX8" fmla="*/ 2664762 w 4775806"/>
              <a:gd name="connsiteY8" fmla="*/ 326 h 4954554"/>
              <a:gd name="connsiteX0" fmla="*/ 2673549 w 4784593"/>
              <a:gd name="connsiteY0" fmla="*/ 326 h 4954554"/>
              <a:gd name="connsiteX1" fmla="*/ 3988689 w 4784593"/>
              <a:gd name="connsiteY1" fmla="*/ 591130 h 4954554"/>
              <a:gd name="connsiteX2" fmla="*/ 4760457 w 4784593"/>
              <a:gd name="connsiteY2" fmla="*/ 1906232 h 4954554"/>
              <a:gd name="connsiteX3" fmla="*/ 4475579 w 4784593"/>
              <a:gd name="connsiteY3" fmla="*/ 3809413 h 4954554"/>
              <a:gd name="connsiteX4" fmla="*/ 3444414 w 4784593"/>
              <a:gd name="connsiteY4" fmla="*/ 4845181 h 4954554"/>
              <a:gd name="connsiteX5" fmla="*/ 1099084 w 4784593"/>
              <a:gd name="connsiteY5" fmla="*/ 4657562 h 4954554"/>
              <a:gd name="connsiteX6" fmla="*/ 41002 w 4784593"/>
              <a:gd name="connsiteY6" fmla="*/ 3234230 h 4954554"/>
              <a:gd name="connsiteX7" fmla="*/ 616686 w 4784593"/>
              <a:gd name="connsiteY7" fmla="*/ 806182 h 4954554"/>
              <a:gd name="connsiteX8" fmla="*/ 2673549 w 4784593"/>
              <a:gd name="connsiteY8" fmla="*/ 326 h 4954554"/>
              <a:gd name="connsiteX0" fmla="*/ 2649000 w 4760044"/>
              <a:gd name="connsiteY0" fmla="*/ 326 h 4964273"/>
              <a:gd name="connsiteX1" fmla="*/ 3964140 w 4760044"/>
              <a:gd name="connsiteY1" fmla="*/ 591130 h 4964273"/>
              <a:gd name="connsiteX2" fmla="*/ 4735908 w 4760044"/>
              <a:gd name="connsiteY2" fmla="*/ 1906232 h 4964273"/>
              <a:gd name="connsiteX3" fmla="*/ 4451030 w 4760044"/>
              <a:gd name="connsiteY3" fmla="*/ 3809413 h 4964273"/>
              <a:gd name="connsiteX4" fmla="*/ 3419865 w 4760044"/>
              <a:gd name="connsiteY4" fmla="*/ 4845181 h 4964273"/>
              <a:gd name="connsiteX5" fmla="*/ 1074535 w 4760044"/>
              <a:gd name="connsiteY5" fmla="*/ 4657562 h 4964273"/>
              <a:gd name="connsiteX6" fmla="*/ 33359 w 4760044"/>
              <a:gd name="connsiteY6" fmla="*/ 2995991 h 4964273"/>
              <a:gd name="connsiteX7" fmla="*/ 592137 w 4760044"/>
              <a:gd name="connsiteY7" fmla="*/ 806182 h 4964273"/>
              <a:gd name="connsiteX8" fmla="*/ 2649000 w 4760044"/>
              <a:gd name="connsiteY8" fmla="*/ 326 h 4964273"/>
              <a:gd name="connsiteX0" fmla="*/ 2649000 w 4468508"/>
              <a:gd name="connsiteY0" fmla="*/ 326 h 4964273"/>
              <a:gd name="connsiteX1" fmla="*/ 3964140 w 4468508"/>
              <a:gd name="connsiteY1" fmla="*/ 591130 h 4964273"/>
              <a:gd name="connsiteX2" fmla="*/ 4451030 w 4468508"/>
              <a:gd name="connsiteY2" fmla="*/ 3809413 h 4964273"/>
              <a:gd name="connsiteX3" fmla="*/ 3419865 w 4468508"/>
              <a:gd name="connsiteY3" fmla="*/ 4845181 h 4964273"/>
              <a:gd name="connsiteX4" fmla="*/ 1074535 w 4468508"/>
              <a:gd name="connsiteY4" fmla="*/ 4657562 h 4964273"/>
              <a:gd name="connsiteX5" fmla="*/ 33359 w 4468508"/>
              <a:gd name="connsiteY5" fmla="*/ 2995991 h 4964273"/>
              <a:gd name="connsiteX6" fmla="*/ 592137 w 4468508"/>
              <a:gd name="connsiteY6" fmla="*/ 806182 h 4964273"/>
              <a:gd name="connsiteX7" fmla="*/ 2649000 w 4468508"/>
              <a:gd name="connsiteY7" fmla="*/ 326 h 4964273"/>
              <a:gd name="connsiteX0" fmla="*/ 2788684 w 4608192"/>
              <a:gd name="connsiteY0" fmla="*/ 326 h 4845177"/>
              <a:gd name="connsiteX1" fmla="*/ 4103824 w 4608192"/>
              <a:gd name="connsiteY1" fmla="*/ 591130 h 4845177"/>
              <a:gd name="connsiteX2" fmla="*/ 4590714 w 4608192"/>
              <a:gd name="connsiteY2" fmla="*/ 3809413 h 4845177"/>
              <a:gd name="connsiteX3" fmla="*/ 3559549 w 4608192"/>
              <a:gd name="connsiteY3" fmla="*/ 4845181 h 4845177"/>
              <a:gd name="connsiteX4" fmla="*/ 173043 w 4608192"/>
              <a:gd name="connsiteY4" fmla="*/ 2995991 h 4845177"/>
              <a:gd name="connsiteX5" fmla="*/ 731821 w 4608192"/>
              <a:gd name="connsiteY5" fmla="*/ 806182 h 4845177"/>
              <a:gd name="connsiteX6" fmla="*/ 2788684 w 4608192"/>
              <a:gd name="connsiteY6" fmla="*/ 326 h 4845177"/>
              <a:gd name="connsiteX0" fmla="*/ 2788684 w 4656382"/>
              <a:gd name="connsiteY0" fmla="*/ 326 h 4593408"/>
              <a:gd name="connsiteX1" fmla="*/ 4103824 w 4656382"/>
              <a:gd name="connsiteY1" fmla="*/ 591130 h 4593408"/>
              <a:gd name="connsiteX2" fmla="*/ 4590714 w 4656382"/>
              <a:gd name="connsiteY2" fmla="*/ 3809413 h 4593408"/>
              <a:gd name="connsiteX3" fmla="*/ 2737164 w 4656382"/>
              <a:gd name="connsiteY3" fmla="*/ 4593410 h 4593408"/>
              <a:gd name="connsiteX4" fmla="*/ 173043 w 4656382"/>
              <a:gd name="connsiteY4" fmla="*/ 2995991 h 4593408"/>
              <a:gd name="connsiteX5" fmla="*/ 731821 w 4656382"/>
              <a:gd name="connsiteY5" fmla="*/ 806182 h 4593408"/>
              <a:gd name="connsiteX6" fmla="*/ 2788684 w 4656382"/>
              <a:gd name="connsiteY6" fmla="*/ 326 h 4593408"/>
              <a:gd name="connsiteX0" fmla="*/ 2788684 w 4720632"/>
              <a:gd name="connsiteY0" fmla="*/ 326 h 4593408"/>
              <a:gd name="connsiteX1" fmla="*/ 4103824 w 4720632"/>
              <a:gd name="connsiteY1" fmla="*/ 591130 h 4593408"/>
              <a:gd name="connsiteX2" fmla="*/ 4661706 w 4720632"/>
              <a:gd name="connsiteY2" fmla="*/ 3597011 h 4593408"/>
              <a:gd name="connsiteX3" fmla="*/ 2737164 w 4720632"/>
              <a:gd name="connsiteY3" fmla="*/ 4593410 h 4593408"/>
              <a:gd name="connsiteX4" fmla="*/ 173043 w 4720632"/>
              <a:gd name="connsiteY4" fmla="*/ 2995991 h 4593408"/>
              <a:gd name="connsiteX5" fmla="*/ 731821 w 4720632"/>
              <a:gd name="connsiteY5" fmla="*/ 806182 h 4593408"/>
              <a:gd name="connsiteX6" fmla="*/ 2788684 w 4720632"/>
              <a:gd name="connsiteY6" fmla="*/ 326 h 4593408"/>
              <a:gd name="connsiteX0" fmla="*/ 2615637 w 4547585"/>
              <a:gd name="connsiteY0" fmla="*/ 326 h 4593408"/>
              <a:gd name="connsiteX1" fmla="*/ 3930777 w 4547585"/>
              <a:gd name="connsiteY1" fmla="*/ 591130 h 4593408"/>
              <a:gd name="connsiteX2" fmla="*/ 4488659 w 4547585"/>
              <a:gd name="connsiteY2" fmla="*/ 3597011 h 4593408"/>
              <a:gd name="connsiteX3" fmla="*/ 2564117 w 4547585"/>
              <a:gd name="connsiteY3" fmla="*/ 4593410 h 4593408"/>
              <a:gd name="connsiteX4" fmla="*/ -4 w 4547585"/>
              <a:gd name="connsiteY4" fmla="*/ 2995991 h 4593408"/>
              <a:gd name="connsiteX5" fmla="*/ 2615637 w 4547585"/>
              <a:gd name="connsiteY5" fmla="*/ 326 h 4593408"/>
              <a:gd name="connsiteX0" fmla="*/ 1599114 w 4547585"/>
              <a:gd name="connsiteY0" fmla="*/ 673 h 4392722"/>
              <a:gd name="connsiteX1" fmla="*/ 3930777 w 4547585"/>
              <a:gd name="connsiteY1" fmla="*/ 390444 h 4392722"/>
              <a:gd name="connsiteX2" fmla="*/ 4488659 w 4547585"/>
              <a:gd name="connsiteY2" fmla="*/ 3396325 h 4392722"/>
              <a:gd name="connsiteX3" fmla="*/ 2564117 w 4547585"/>
              <a:gd name="connsiteY3" fmla="*/ 4392724 h 4392722"/>
              <a:gd name="connsiteX4" fmla="*/ -4 w 4547585"/>
              <a:gd name="connsiteY4" fmla="*/ 2795305 h 4392722"/>
              <a:gd name="connsiteX5" fmla="*/ 1599114 w 4547585"/>
              <a:gd name="connsiteY5" fmla="*/ 673 h 4392722"/>
              <a:gd name="connsiteX0" fmla="*/ 1599114 w 4556102"/>
              <a:gd name="connsiteY0" fmla="*/ 673 h 4345138"/>
              <a:gd name="connsiteX1" fmla="*/ 3930777 w 4556102"/>
              <a:gd name="connsiteY1" fmla="*/ 390444 h 4345138"/>
              <a:gd name="connsiteX2" fmla="*/ 4488659 w 4556102"/>
              <a:gd name="connsiteY2" fmla="*/ 3396325 h 4345138"/>
              <a:gd name="connsiteX3" fmla="*/ 2425030 w 4556102"/>
              <a:gd name="connsiteY3" fmla="*/ 4345136 h 4345138"/>
              <a:gd name="connsiteX4" fmla="*/ -4 w 4556102"/>
              <a:gd name="connsiteY4" fmla="*/ 2795305 h 4345138"/>
              <a:gd name="connsiteX5" fmla="*/ 1599114 w 4556102"/>
              <a:gd name="connsiteY5" fmla="*/ 673 h 4345138"/>
              <a:gd name="connsiteX0" fmla="*/ 1308676 w 4265664"/>
              <a:gd name="connsiteY0" fmla="*/ 673 h 4345138"/>
              <a:gd name="connsiteX1" fmla="*/ 3640339 w 4265664"/>
              <a:gd name="connsiteY1" fmla="*/ 390444 h 4345138"/>
              <a:gd name="connsiteX2" fmla="*/ 4198221 w 4265664"/>
              <a:gd name="connsiteY2" fmla="*/ 3396325 h 4345138"/>
              <a:gd name="connsiteX3" fmla="*/ 2134592 w 4265664"/>
              <a:gd name="connsiteY3" fmla="*/ 4345136 h 4345138"/>
              <a:gd name="connsiteX4" fmla="*/ 2 w 4265664"/>
              <a:gd name="connsiteY4" fmla="*/ 2737868 h 4345138"/>
              <a:gd name="connsiteX5" fmla="*/ 1308676 w 4265664"/>
              <a:gd name="connsiteY5" fmla="*/ 673 h 434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664" h="4345138">
                <a:moveTo>
                  <a:pt x="1308676" y="673"/>
                </a:moveTo>
                <a:cubicBezTo>
                  <a:pt x="1850442" y="-12337"/>
                  <a:pt x="3307336" y="165670"/>
                  <a:pt x="3640339" y="390444"/>
                </a:cubicBezTo>
                <a:cubicBezTo>
                  <a:pt x="3940677" y="1025292"/>
                  <a:pt x="4449179" y="2737210"/>
                  <a:pt x="4198221" y="3396325"/>
                </a:cubicBezTo>
                <a:cubicBezTo>
                  <a:pt x="3947263" y="4055440"/>
                  <a:pt x="2447418" y="4230167"/>
                  <a:pt x="2134592" y="4345136"/>
                </a:cubicBezTo>
                <a:cubicBezTo>
                  <a:pt x="1398314" y="4209566"/>
                  <a:pt x="471290" y="3411035"/>
                  <a:pt x="2" y="2737868"/>
                </a:cubicBezTo>
                <a:cubicBezTo>
                  <a:pt x="8589" y="1972354"/>
                  <a:pt x="653546" y="401483"/>
                  <a:pt x="1308676" y="67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B16611A-C556-98DA-A508-8099091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1023" flipH="1">
            <a:off x="10962978" y="5803153"/>
            <a:ext cx="346601" cy="361356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90 h 4954518"/>
              <a:gd name="connsiteX1" fmla="*/ 3910127 w 4786788"/>
              <a:gd name="connsiteY1" fmla="*/ 639894 h 4954518"/>
              <a:gd name="connsiteX2" fmla="*/ 4762652 w 4786788"/>
              <a:gd name="connsiteY2" fmla="*/ 1906196 h 4954518"/>
              <a:gd name="connsiteX3" fmla="*/ 4477774 w 4786788"/>
              <a:gd name="connsiteY3" fmla="*/ 3809377 h 4954518"/>
              <a:gd name="connsiteX4" fmla="*/ 3446609 w 4786788"/>
              <a:gd name="connsiteY4" fmla="*/ 4845145 h 4954518"/>
              <a:gd name="connsiteX5" fmla="*/ 1101279 w 4786788"/>
              <a:gd name="connsiteY5" fmla="*/ 4657526 h 4954518"/>
              <a:gd name="connsiteX6" fmla="*/ 43197 w 4786788"/>
              <a:gd name="connsiteY6" fmla="*/ 3234194 h 4954518"/>
              <a:gd name="connsiteX7" fmla="*/ 509929 w 4786788"/>
              <a:gd name="connsiteY7" fmla="*/ 873399 h 4954518"/>
              <a:gd name="connsiteX8" fmla="*/ 2675744 w 4786788"/>
              <a:gd name="connsiteY8" fmla="*/ 290 h 4954518"/>
              <a:gd name="connsiteX0" fmla="*/ 2675744 w 4786788"/>
              <a:gd name="connsiteY0" fmla="*/ 326 h 4954554"/>
              <a:gd name="connsiteX1" fmla="*/ 3990884 w 4786788"/>
              <a:gd name="connsiteY1" fmla="*/ 591130 h 4954554"/>
              <a:gd name="connsiteX2" fmla="*/ 4762652 w 4786788"/>
              <a:gd name="connsiteY2" fmla="*/ 1906232 h 4954554"/>
              <a:gd name="connsiteX3" fmla="*/ 4477774 w 4786788"/>
              <a:gd name="connsiteY3" fmla="*/ 3809413 h 4954554"/>
              <a:gd name="connsiteX4" fmla="*/ 3446609 w 4786788"/>
              <a:gd name="connsiteY4" fmla="*/ 4845181 h 4954554"/>
              <a:gd name="connsiteX5" fmla="*/ 1101279 w 4786788"/>
              <a:gd name="connsiteY5" fmla="*/ 4657562 h 4954554"/>
              <a:gd name="connsiteX6" fmla="*/ 43197 w 4786788"/>
              <a:gd name="connsiteY6" fmla="*/ 3234230 h 4954554"/>
              <a:gd name="connsiteX7" fmla="*/ 509929 w 4786788"/>
              <a:gd name="connsiteY7" fmla="*/ 873435 h 4954554"/>
              <a:gd name="connsiteX8" fmla="*/ 2675744 w 4786788"/>
              <a:gd name="connsiteY8" fmla="*/ 326 h 4954554"/>
              <a:gd name="connsiteX0" fmla="*/ 2662196 w 4773240"/>
              <a:gd name="connsiteY0" fmla="*/ 326 h 4954554"/>
              <a:gd name="connsiteX1" fmla="*/ 3977336 w 4773240"/>
              <a:gd name="connsiteY1" fmla="*/ 591130 h 4954554"/>
              <a:gd name="connsiteX2" fmla="*/ 4749104 w 4773240"/>
              <a:gd name="connsiteY2" fmla="*/ 1906232 h 4954554"/>
              <a:gd name="connsiteX3" fmla="*/ 4464226 w 4773240"/>
              <a:gd name="connsiteY3" fmla="*/ 3809413 h 4954554"/>
              <a:gd name="connsiteX4" fmla="*/ 3433061 w 4773240"/>
              <a:gd name="connsiteY4" fmla="*/ 4845181 h 4954554"/>
              <a:gd name="connsiteX5" fmla="*/ 1087731 w 4773240"/>
              <a:gd name="connsiteY5" fmla="*/ 4657562 h 4954554"/>
              <a:gd name="connsiteX6" fmla="*/ 29649 w 4773240"/>
              <a:gd name="connsiteY6" fmla="*/ 3234230 h 4954554"/>
              <a:gd name="connsiteX7" fmla="*/ 640977 w 4773240"/>
              <a:gd name="connsiteY7" fmla="*/ 730117 h 4954554"/>
              <a:gd name="connsiteX8" fmla="*/ 2662196 w 4773240"/>
              <a:gd name="connsiteY8" fmla="*/ 326 h 4954554"/>
              <a:gd name="connsiteX0" fmla="*/ 2664762 w 4775806"/>
              <a:gd name="connsiteY0" fmla="*/ 326 h 4954554"/>
              <a:gd name="connsiteX1" fmla="*/ 3979902 w 4775806"/>
              <a:gd name="connsiteY1" fmla="*/ 591130 h 4954554"/>
              <a:gd name="connsiteX2" fmla="*/ 4751670 w 4775806"/>
              <a:gd name="connsiteY2" fmla="*/ 1906232 h 4954554"/>
              <a:gd name="connsiteX3" fmla="*/ 4466792 w 4775806"/>
              <a:gd name="connsiteY3" fmla="*/ 3809413 h 4954554"/>
              <a:gd name="connsiteX4" fmla="*/ 3435627 w 4775806"/>
              <a:gd name="connsiteY4" fmla="*/ 4845181 h 4954554"/>
              <a:gd name="connsiteX5" fmla="*/ 1090297 w 4775806"/>
              <a:gd name="connsiteY5" fmla="*/ 4657562 h 4954554"/>
              <a:gd name="connsiteX6" fmla="*/ 32215 w 4775806"/>
              <a:gd name="connsiteY6" fmla="*/ 3234230 h 4954554"/>
              <a:gd name="connsiteX7" fmla="*/ 607899 w 4775806"/>
              <a:gd name="connsiteY7" fmla="*/ 806182 h 4954554"/>
              <a:gd name="connsiteX8" fmla="*/ 2664762 w 4775806"/>
              <a:gd name="connsiteY8" fmla="*/ 326 h 4954554"/>
              <a:gd name="connsiteX0" fmla="*/ 2673549 w 4784593"/>
              <a:gd name="connsiteY0" fmla="*/ 326 h 4954554"/>
              <a:gd name="connsiteX1" fmla="*/ 3988689 w 4784593"/>
              <a:gd name="connsiteY1" fmla="*/ 591130 h 4954554"/>
              <a:gd name="connsiteX2" fmla="*/ 4760457 w 4784593"/>
              <a:gd name="connsiteY2" fmla="*/ 1906232 h 4954554"/>
              <a:gd name="connsiteX3" fmla="*/ 4475579 w 4784593"/>
              <a:gd name="connsiteY3" fmla="*/ 3809413 h 4954554"/>
              <a:gd name="connsiteX4" fmla="*/ 3444414 w 4784593"/>
              <a:gd name="connsiteY4" fmla="*/ 4845181 h 4954554"/>
              <a:gd name="connsiteX5" fmla="*/ 1099084 w 4784593"/>
              <a:gd name="connsiteY5" fmla="*/ 4657562 h 4954554"/>
              <a:gd name="connsiteX6" fmla="*/ 41002 w 4784593"/>
              <a:gd name="connsiteY6" fmla="*/ 3234230 h 4954554"/>
              <a:gd name="connsiteX7" fmla="*/ 616686 w 4784593"/>
              <a:gd name="connsiteY7" fmla="*/ 806182 h 4954554"/>
              <a:gd name="connsiteX8" fmla="*/ 2673549 w 4784593"/>
              <a:gd name="connsiteY8" fmla="*/ 326 h 4954554"/>
              <a:gd name="connsiteX0" fmla="*/ 2649000 w 4760044"/>
              <a:gd name="connsiteY0" fmla="*/ 326 h 4964273"/>
              <a:gd name="connsiteX1" fmla="*/ 3964140 w 4760044"/>
              <a:gd name="connsiteY1" fmla="*/ 591130 h 4964273"/>
              <a:gd name="connsiteX2" fmla="*/ 4735908 w 4760044"/>
              <a:gd name="connsiteY2" fmla="*/ 1906232 h 4964273"/>
              <a:gd name="connsiteX3" fmla="*/ 4451030 w 4760044"/>
              <a:gd name="connsiteY3" fmla="*/ 3809413 h 4964273"/>
              <a:gd name="connsiteX4" fmla="*/ 3419865 w 4760044"/>
              <a:gd name="connsiteY4" fmla="*/ 4845181 h 4964273"/>
              <a:gd name="connsiteX5" fmla="*/ 1074535 w 4760044"/>
              <a:gd name="connsiteY5" fmla="*/ 4657562 h 4964273"/>
              <a:gd name="connsiteX6" fmla="*/ 33359 w 4760044"/>
              <a:gd name="connsiteY6" fmla="*/ 2995991 h 4964273"/>
              <a:gd name="connsiteX7" fmla="*/ 592137 w 4760044"/>
              <a:gd name="connsiteY7" fmla="*/ 806182 h 4964273"/>
              <a:gd name="connsiteX8" fmla="*/ 2649000 w 4760044"/>
              <a:gd name="connsiteY8" fmla="*/ 326 h 4964273"/>
              <a:gd name="connsiteX0" fmla="*/ 2649000 w 4849475"/>
              <a:gd name="connsiteY0" fmla="*/ -4 h 4963943"/>
              <a:gd name="connsiteX1" fmla="*/ 4735908 w 4849475"/>
              <a:gd name="connsiteY1" fmla="*/ 1905902 h 4963943"/>
              <a:gd name="connsiteX2" fmla="*/ 4451030 w 4849475"/>
              <a:gd name="connsiteY2" fmla="*/ 3809083 h 4963943"/>
              <a:gd name="connsiteX3" fmla="*/ 3419865 w 4849475"/>
              <a:gd name="connsiteY3" fmla="*/ 4844851 h 4963943"/>
              <a:gd name="connsiteX4" fmla="*/ 1074535 w 4849475"/>
              <a:gd name="connsiteY4" fmla="*/ 4657232 h 4963943"/>
              <a:gd name="connsiteX5" fmla="*/ 33359 w 4849475"/>
              <a:gd name="connsiteY5" fmla="*/ 2995661 h 4963943"/>
              <a:gd name="connsiteX6" fmla="*/ 592137 w 4849475"/>
              <a:gd name="connsiteY6" fmla="*/ 805852 h 4963943"/>
              <a:gd name="connsiteX7" fmla="*/ 2649000 w 4849475"/>
              <a:gd name="connsiteY7" fmla="*/ -4 h 4963943"/>
              <a:gd name="connsiteX0" fmla="*/ 2649000 w 4750338"/>
              <a:gd name="connsiteY0" fmla="*/ -4 h 4963943"/>
              <a:gd name="connsiteX1" fmla="*/ 4615020 w 4750338"/>
              <a:gd name="connsiteY1" fmla="*/ 1658609 h 4963943"/>
              <a:gd name="connsiteX2" fmla="*/ 4451030 w 4750338"/>
              <a:gd name="connsiteY2" fmla="*/ 3809083 h 4963943"/>
              <a:gd name="connsiteX3" fmla="*/ 3419865 w 4750338"/>
              <a:gd name="connsiteY3" fmla="*/ 4844851 h 4963943"/>
              <a:gd name="connsiteX4" fmla="*/ 1074535 w 4750338"/>
              <a:gd name="connsiteY4" fmla="*/ 4657232 h 4963943"/>
              <a:gd name="connsiteX5" fmla="*/ 33359 w 4750338"/>
              <a:gd name="connsiteY5" fmla="*/ 2995661 h 4963943"/>
              <a:gd name="connsiteX6" fmla="*/ 592137 w 4750338"/>
              <a:gd name="connsiteY6" fmla="*/ 805852 h 4963943"/>
              <a:gd name="connsiteX7" fmla="*/ 2649000 w 4750338"/>
              <a:gd name="connsiteY7" fmla="*/ -4 h 4963943"/>
              <a:gd name="connsiteX0" fmla="*/ 2158871 w 4260209"/>
              <a:gd name="connsiteY0" fmla="*/ -4 h 5086984"/>
              <a:gd name="connsiteX1" fmla="*/ 4124891 w 4260209"/>
              <a:gd name="connsiteY1" fmla="*/ 1658609 h 5086984"/>
              <a:gd name="connsiteX2" fmla="*/ 3960901 w 4260209"/>
              <a:gd name="connsiteY2" fmla="*/ 3809083 h 5086984"/>
              <a:gd name="connsiteX3" fmla="*/ 2929736 w 4260209"/>
              <a:gd name="connsiteY3" fmla="*/ 4844851 h 5086984"/>
              <a:gd name="connsiteX4" fmla="*/ 584406 w 4260209"/>
              <a:gd name="connsiteY4" fmla="*/ 4657232 h 5086984"/>
              <a:gd name="connsiteX5" fmla="*/ 102008 w 4260209"/>
              <a:gd name="connsiteY5" fmla="*/ 805852 h 5086984"/>
              <a:gd name="connsiteX6" fmla="*/ 2158871 w 4260209"/>
              <a:gd name="connsiteY6" fmla="*/ -4 h 5086984"/>
              <a:gd name="connsiteX0" fmla="*/ 2341715 w 4443053"/>
              <a:gd name="connsiteY0" fmla="*/ -4 h 4937580"/>
              <a:gd name="connsiteX1" fmla="*/ 4307735 w 4443053"/>
              <a:gd name="connsiteY1" fmla="*/ 1658609 h 4937580"/>
              <a:gd name="connsiteX2" fmla="*/ 4143745 w 4443053"/>
              <a:gd name="connsiteY2" fmla="*/ 3809083 h 4937580"/>
              <a:gd name="connsiteX3" fmla="*/ 3112580 w 4443053"/>
              <a:gd name="connsiteY3" fmla="*/ 4844851 h 4937580"/>
              <a:gd name="connsiteX4" fmla="*/ 321924 w 4443053"/>
              <a:gd name="connsiteY4" fmla="*/ 4230304 h 4937580"/>
              <a:gd name="connsiteX5" fmla="*/ 284852 w 4443053"/>
              <a:gd name="connsiteY5" fmla="*/ 805852 h 4937580"/>
              <a:gd name="connsiteX6" fmla="*/ 2341715 w 4443053"/>
              <a:gd name="connsiteY6" fmla="*/ -4 h 4937580"/>
              <a:gd name="connsiteX0" fmla="*/ 2567003 w 4668341"/>
              <a:gd name="connsiteY0" fmla="*/ -4 h 4924017"/>
              <a:gd name="connsiteX1" fmla="*/ 4533023 w 4668341"/>
              <a:gd name="connsiteY1" fmla="*/ 1658609 h 4924017"/>
              <a:gd name="connsiteX2" fmla="*/ 4369033 w 4668341"/>
              <a:gd name="connsiteY2" fmla="*/ 3809083 h 4924017"/>
              <a:gd name="connsiteX3" fmla="*/ 3337868 w 4668341"/>
              <a:gd name="connsiteY3" fmla="*/ 4844851 h 4924017"/>
              <a:gd name="connsiteX4" fmla="*/ 547212 w 4668341"/>
              <a:gd name="connsiteY4" fmla="*/ 4230304 h 4924017"/>
              <a:gd name="connsiteX5" fmla="*/ 169043 w 4668341"/>
              <a:gd name="connsiteY5" fmla="*/ 1352706 h 4924017"/>
              <a:gd name="connsiteX6" fmla="*/ 2567003 w 4668341"/>
              <a:gd name="connsiteY6" fmla="*/ -4 h 492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8341" h="4924017">
                <a:moveTo>
                  <a:pt x="2567003" y="-4"/>
                </a:moveTo>
                <a:cubicBezTo>
                  <a:pt x="3257631" y="183338"/>
                  <a:pt x="4232685" y="1023761"/>
                  <a:pt x="4533023" y="1658609"/>
                </a:cubicBezTo>
                <a:cubicBezTo>
                  <a:pt x="4833361" y="2293457"/>
                  <a:pt x="4568226" y="3278043"/>
                  <a:pt x="4369033" y="3809083"/>
                </a:cubicBezTo>
                <a:cubicBezTo>
                  <a:pt x="4169841" y="4340123"/>
                  <a:pt x="3650694" y="4729882"/>
                  <a:pt x="3337868" y="4844851"/>
                </a:cubicBezTo>
                <a:cubicBezTo>
                  <a:pt x="2627022" y="5065916"/>
                  <a:pt x="1075350" y="4812328"/>
                  <a:pt x="547212" y="4230304"/>
                </a:cubicBezTo>
                <a:cubicBezTo>
                  <a:pt x="19074" y="3648280"/>
                  <a:pt x="-167589" y="2057757"/>
                  <a:pt x="169043" y="1352706"/>
                </a:cubicBezTo>
                <a:cubicBezTo>
                  <a:pt x="505675" y="647655"/>
                  <a:pt x="1914330" y="30744"/>
                  <a:pt x="2567003" y="-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2C60A4A-4BA5-C5DC-180A-27A207A8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088213">
            <a:off x="10906364" y="2220029"/>
            <a:ext cx="1616254" cy="886562"/>
          </a:xfrm>
          <a:custGeom>
            <a:avLst/>
            <a:gdLst>
              <a:gd name="connsiteX0" fmla="*/ 0 w 1616254"/>
              <a:gd name="connsiteY0" fmla="*/ 572889 h 886562"/>
              <a:gd name="connsiteX1" fmla="*/ 541831 w 1616254"/>
              <a:gd name="connsiteY1" fmla="*/ 34761 h 886562"/>
              <a:gd name="connsiteX2" fmla="*/ 682671 w 1616254"/>
              <a:gd name="connsiteY2" fmla="*/ 8520 h 886562"/>
              <a:gd name="connsiteX3" fmla="*/ 1023169 w 1616254"/>
              <a:gd name="connsiteY3" fmla="*/ 25958 h 886562"/>
              <a:gd name="connsiteX4" fmla="*/ 1478939 w 1616254"/>
              <a:gd name="connsiteY4" fmla="*/ 443951 h 886562"/>
              <a:gd name="connsiteX5" fmla="*/ 1611222 w 1616254"/>
              <a:gd name="connsiteY5" fmla="*/ 856638 h 886562"/>
              <a:gd name="connsiteX6" fmla="*/ 1573235 w 1616254"/>
              <a:gd name="connsiteY6" fmla="*/ 886026 h 886562"/>
              <a:gd name="connsiteX7" fmla="*/ 1221079 w 1616254"/>
              <a:gd name="connsiteY7" fmla="*/ 816150 h 886562"/>
              <a:gd name="connsiteX8" fmla="*/ 366540 w 1616254"/>
              <a:gd name="connsiteY8" fmla="*/ 642457 h 886562"/>
              <a:gd name="connsiteX9" fmla="*/ 31377 w 1616254"/>
              <a:gd name="connsiteY9" fmla="*/ 580001 h 88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6254" h="886562">
                <a:moveTo>
                  <a:pt x="0" y="572889"/>
                </a:moveTo>
                <a:lnTo>
                  <a:pt x="541831" y="34761"/>
                </a:lnTo>
                <a:lnTo>
                  <a:pt x="682671" y="8520"/>
                </a:lnTo>
                <a:cubicBezTo>
                  <a:pt x="805257" y="-5922"/>
                  <a:pt x="929033" y="-3198"/>
                  <a:pt x="1023169" y="25958"/>
                </a:cubicBezTo>
                <a:cubicBezTo>
                  <a:pt x="1211441" y="84272"/>
                  <a:pt x="1380931" y="305504"/>
                  <a:pt x="1478939" y="443951"/>
                </a:cubicBezTo>
                <a:cubicBezTo>
                  <a:pt x="1576948" y="582397"/>
                  <a:pt x="1602502" y="825932"/>
                  <a:pt x="1611222" y="856638"/>
                </a:cubicBezTo>
                <a:cubicBezTo>
                  <a:pt x="1619942" y="887345"/>
                  <a:pt x="1622736" y="887687"/>
                  <a:pt x="1573235" y="886026"/>
                </a:cubicBezTo>
                <a:cubicBezTo>
                  <a:pt x="1523735" y="884366"/>
                  <a:pt x="1221079" y="816150"/>
                  <a:pt x="1221079" y="816150"/>
                </a:cubicBezTo>
                <a:lnTo>
                  <a:pt x="366540" y="642457"/>
                </a:lnTo>
                <a:cubicBezTo>
                  <a:pt x="222847" y="613065"/>
                  <a:pt x="104747" y="594329"/>
                  <a:pt x="31377" y="580001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3C7C659-6ED9-0E7B-FD54-A10AAA369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370261">
            <a:off x="1850443" y="5486910"/>
            <a:ext cx="367586" cy="370105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90 h 4954518"/>
              <a:gd name="connsiteX1" fmla="*/ 3910127 w 4786788"/>
              <a:gd name="connsiteY1" fmla="*/ 639894 h 4954518"/>
              <a:gd name="connsiteX2" fmla="*/ 4762652 w 4786788"/>
              <a:gd name="connsiteY2" fmla="*/ 1906196 h 4954518"/>
              <a:gd name="connsiteX3" fmla="*/ 4477774 w 4786788"/>
              <a:gd name="connsiteY3" fmla="*/ 3809377 h 4954518"/>
              <a:gd name="connsiteX4" fmla="*/ 3446609 w 4786788"/>
              <a:gd name="connsiteY4" fmla="*/ 4845145 h 4954518"/>
              <a:gd name="connsiteX5" fmla="*/ 1101279 w 4786788"/>
              <a:gd name="connsiteY5" fmla="*/ 4657526 h 4954518"/>
              <a:gd name="connsiteX6" fmla="*/ 43197 w 4786788"/>
              <a:gd name="connsiteY6" fmla="*/ 3234194 h 4954518"/>
              <a:gd name="connsiteX7" fmla="*/ 509929 w 4786788"/>
              <a:gd name="connsiteY7" fmla="*/ 873399 h 4954518"/>
              <a:gd name="connsiteX8" fmla="*/ 2675744 w 4786788"/>
              <a:gd name="connsiteY8" fmla="*/ 290 h 4954518"/>
              <a:gd name="connsiteX0" fmla="*/ 2675744 w 4786788"/>
              <a:gd name="connsiteY0" fmla="*/ 326 h 4954554"/>
              <a:gd name="connsiteX1" fmla="*/ 3990884 w 4786788"/>
              <a:gd name="connsiteY1" fmla="*/ 591130 h 4954554"/>
              <a:gd name="connsiteX2" fmla="*/ 4762652 w 4786788"/>
              <a:gd name="connsiteY2" fmla="*/ 1906232 h 4954554"/>
              <a:gd name="connsiteX3" fmla="*/ 4477774 w 4786788"/>
              <a:gd name="connsiteY3" fmla="*/ 3809413 h 4954554"/>
              <a:gd name="connsiteX4" fmla="*/ 3446609 w 4786788"/>
              <a:gd name="connsiteY4" fmla="*/ 4845181 h 4954554"/>
              <a:gd name="connsiteX5" fmla="*/ 1101279 w 4786788"/>
              <a:gd name="connsiteY5" fmla="*/ 4657562 h 4954554"/>
              <a:gd name="connsiteX6" fmla="*/ 43197 w 4786788"/>
              <a:gd name="connsiteY6" fmla="*/ 3234230 h 4954554"/>
              <a:gd name="connsiteX7" fmla="*/ 509929 w 4786788"/>
              <a:gd name="connsiteY7" fmla="*/ 873435 h 4954554"/>
              <a:gd name="connsiteX8" fmla="*/ 2675744 w 4786788"/>
              <a:gd name="connsiteY8" fmla="*/ 326 h 4954554"/>
              <a:gd name="connsiteX0" fmla="*/ 2662196 w 4773240"/>
              <a:gd name="connsiteY0" fmla="*/ 326 h 4954554"/>
              <a:gd name="connsiteX1" fmla="*/ 3977336 w 4773240"/>
              <a:gd name="connsiteY1" fmla="*/ 591130 h 4954554"/>
              <a:gd name="connsiteX2" fmla="*/ 4749104 w 4773240"/>
              <a:gd name="connsiteY2" fmla="*/ 1906232 h 4954554"/>
              <a:gd name="connsiteX3" fmla="*/ 4464226 w 4773240"/>
              <a:gd name="connsiteY3" fmla="*/ 3809413 h 4954554"/>
              <a:gd name="connsiteX4" fmla="*/ 3433061 w 4773240"/>
              <a:gd name="connsiteY4" fmla="*/ 4845181 h 4954554"/>
              <a:gd name="connsiteX5" fmla="*/ 1087731 w 4773240"/>
              <a:gd name="connsiteY5" fmla="*/ 4657562 h 4954554"/>
              <a:gd name="connsiteX6" fmla="*/ 29649 w 4773240"/>
              <a:gd name="connsiteY6" fmla="*/ 3234230 h 4954554"/>
              <a:gd name="connsiteX7" fmla="*/ 640977 w 4773240"/>
              <a:gd name="connsiteY7" fmla="*/ 730117 h 4954554"/>
              <a:gd name="connsiteX8" fmla="*/ 2662196 w 4773240"/>
              <a:gd name="connsiteY8" fmla="*/ 326 h 4954554"/>
              <a:gd name="connsiteX0" fmla="*/ 2664762 w 4775806"/>
              <a:gd name="connsiteY0" fmla="*/ 326 h 4954554"/>
              <a:gd name="connsiteX1" fmla="*/ 3979902 w 4775806"/>
              <a:gd name="connsiteY1" fmla="*/ 591130 h 4954554"/>
              <a:gd name="connsiteX2" fmla="*/ 4751670 w 4775806"/>
              <a:gd name="connsiteY2" fmla="*/ 1906232 h 4954554"/>
              <a:gd name="connsiteX3" fmla="*/ 4466792 w 4775806"/>
              <a:gd name="connsiteY3" fmla="*/ 3809413 h 4954554"/>
              <a:gd name="connsiteX4" fmla="*/ 3435627 w 4775806"/>
              <a:gd name="connsiteY4" fmla="*/ 4845181 h 4954554"/>
              <a:gd name="connsiteX5" fmla="*/ 1090297 w 4775806"/>
              <a:gd name="connsiteY5" fmla="*/ 4657562 h 4954554"/>
              <a:gd name="connsiteX6" fmla="*/ 32215 w 4775806"/>
              <a:gd name="connsiteY6" fmla="*/ 3234230 h 4954554"/>
              <a:gd name="connsiteX7" fmla="*/ 607899 w 4775806"/>
              <a:gd name="connsiteY7" fmla="*/ 806182 h 4954554"/>
              <a:gd name="connsiteX8" fmla="*/ 2664762 w 4775806"/>
              <a:gd name="connsiteY8" fmla="*/ 326 h 4954554"/>
              <a:gd name="connsiteX0" fmla="*/ 2673549 w 4784593"/>
              <a:gd name="connsiteY0" fmla="*/ 326 h 4954554"/>
              <a:gd name="connsiteX1" fmla="*/ 3988689 w 4784593"/>
              <a:gd name="connsiteY1" fmla="*/ 591130 h 4954554"/>
              <a:gd name="connsiteX2" fmla="*/ 4760457 w 4784593"/>
              <a:gd name="connsiteY2" fmla="*/ 1906232 h 4954554"/>
              <a:gd name="connsiteX3" fmla="*/ 4475579 w 4784593"/>
              <a:gd name="connsiteY3" fmla="*/ 3809413 h 4954554"/>
              <a:gd name="connsiteX4" fmla="*/ 3444414 w 4784593"/>
              <a:gd name="connsiteY4" fmla="*/ 4845181 h 4954554"/>
              <a:gd name="connsiteX5" fmla="*/ 1099084 w 4784593"/>
              <a:gd name="connsiteY5" fmla="*/ 4657562 h 4954554"/>
              <a:gd name="connsiteX6" fmla="*/ 41002 w 4784593"/>
              <a:gd name="connsiteY6" fmla="*/ 3234230 h 4954554"/>
              <a:gd name="connsiteX7" fmla="*/ 616686 w 4784593"/>
              <a:gd name="connsiteY7" fmla="*/ 806182 h 4954554"/>
              <a:gd name="connsiteX8" fmla="*/ 2673549 w 4784593"/>
              <a:gd name="connsiteY8" fmla="*/ 326 h 4954554"/>
              <a:gd name="connsiteX0" fmla="*/ 2649000 w 4760044"/>
              <a:gd name="connsiteY0" fmla="*/ 326 h 4964273"/>
              <a:gd name="connsiteX1" fmla="*/ 3964140 w 4760044"/>
              <a:gd name="connsiteY1" fmla="*/ 591130 h 4964273"/>
              <a:gd name="connsiteX2" fmla="*/ 4735908 w 4760044"/>
              <a:gd name="connsiteY2" fmla="*/ 1906232 h 4964273"/>
              <a:gd name="connsiteX3" fmla="*/ 4451030 w 4760044"/>
              <a:gd name="connsiteY3" fmla="*/ 3809413 h 4964273"/>
              <a:gd name="connsiteX4" fmla="*/ 3419865 w 4760044"/>
              <a:gd name="connsiteY4" fmla="*/ 4845181 h 4964273"/>
              <a:gd name="connsiteX5" fmla="*/ 1074535 w 4760044"/>
              <a:gd name="connsiteY5" fmla="*/ 4657562 h 4964273"/>
              <a:gd name="connsiteX6" fmla="*/ 33359 w 4760044"/>
              <a:gd name="connsiteY6" fmla="*/ 2995991 h 4964273"/>
              <a:gd name="connsiteX7" fmla="*/ 592137 w 4760044"/>
              <a:gd name="connsiteY7" fmla="*/ 806182 h 4964273"/>
              <a:gd name="connsiteX8" fmla="*/ 2649000 w 4760044"/>
              <a:gd name="connsiteY8" fmla="*/ 326 h 4964273"/>
              <a:gd name="connsiteX0" fmla="*/ 2649000 w 4468508"/>
              <a:gd name="connsiteY0" fmla="*/ 326 h 4964273"/>
              <a:gd name="connsiteX1" fmla="*/ 3964140 w 4468508"/>
              <a:gd name="connsiteY1" fmla="*/ 591130 h 4964273"/>
              <a:gd name="connsiteX2" fmla="*/ 4451030 w 4468508"/>
              <a:gd name="connsiteY2" fmla="*/ 3809413 h 4964273"/>
              <a:gd name="connsiteX3" fmla="*/ 3419865 w 4468508"/>
              <a:gd name="connsiteY3" fmla="*/ 4845181 h 4964273"/>
              <a:gd name="connsiteX4" fmla="*/ 1074535 w 4468508"/>
              <a:gd name="connsiteY4" fmla="*/ 4657562 h 4964273"/>
              <a:gd name="connsiteX5" fmla="*/ 33359 w 4468508"/>
              <a:gd name="connsiteY5" fmla="*/ 2995991 h 4964273"/>
              <a:gd name="connsiteX6" fmla="*/ 592137 w 4468508"/>
              <a:gd name="connsiteY6" fmla="*/ 806182 h 4964273"/>
              <a:gd name="connsiteX7" fmla="*/ 2649000 w 4468508"/>
              <a:gd name="connsiteY7" fmla="*/ 326 h 4964273"/>
              <a:gd name="connsiteX0" fmla="*/ 2788684 w 4608192"/>
              <a:gd name="connsiteY0" fmla="*/ 326 h 4845177"/>
              <a:gd name="connsiteX1" fmla="*/ 4103824 w 4608192"/>
              <a:gd name="connsiteY1" fmla="*/ 591130 h 4845177"/>
              <a:gd name="connsiteX2" fmla="*/ 4590714 w 4608192"/>
              <a:gd name="connsiteY2" fmla="*/ 3809413 h 4845177"/>
              <a:gd name="connsiteX3" fmla="*/ 3559549 w 4608192"/>
              <a:gd name="connsiteY3" fmla="*/ 4845181 h 4845177"/>
              <a:gd name="connsiteX4" fmla="*/ 173043 w 4608192"/>
              <a:gd name="connsiteY4" fmla="*/ 2995991 h 4845177"/>
              <a:gd name="connsiteX5" fmla="*/ 731821 w 4608192"/>
              <a:gd name="connsiteY5" fmla="*/ 806182 h 4845177"/>
              <a:gd name="connsiteX6" fmla="*/ 2788684 w 4608192"/>
              <a:gd name="connsiteY6" fmla="*/ 326 h 4845177"/>
              <a:gd name="connsiteX0" fmla="*/ 2788684 w 4656382"/>
              <a:gd name="connsiteY0" fmla="*/ 326 h 4593408"/>
              <a:gd name="connsiteX1" fmla="*/ 4103824 w 4656382"/>
              <a:gd name="connsiteY1" fmla="*/ 591130 h 4593408"/>
              <a:gd name="connsiteX2" fmla="*/ 4590714 w 4656382"/>
              <a:gd name="connsiteY2" fmla="*/ 3809413 h 4593408"/>
              <a:gd name="connsiteX3" fmla="*/ 2737164 w 4656382"/>
              <a:gd name="connsiteY3" fmla="*/ 4593410 h 4593408"/>
              <a:gd name="connsiteX4" fmla="*/ 173043 w 4656382"/>
              <a:gd name="connsiteY4" fmla="*/ 2995991 h 4593408"/>
              <a:gd name="connsiteX5" fmla="*/ 731821 w 4656382"/>
              <a:gd name="connsiteY5" fmla="*/ 806182 h 4593408"/>
              <a:gd name="connsiteX6" fmla="*/ 2788684 w 4656382"/>
              <a:gd name="connsiteY6" fmla="*/ 326 h 4593408"/>
              <a:gd name="connsiteX0" fmla="*/ 2788684 w 4720632"/>
              <a:gd name="connsiteY0" fmla="*/ 326 h 4593408"/>
              <a:gd name="connsiteX1" fmla="*/ 4103824 w 4720632"/>
              <a:gd name="connsiteY1" fmla="*/ 591130 h 4593408"/>
              <a:gd name="connsiteX2" fmla="*/ 4661706 w 4720632"/>
              <a:gd name="connsiteY2" fmla="*/ 3597011 h 4593408"/>
              <a:gd name="connsiteX3" fmla="*/ 2737164 w 4720632"/>
              <a:gd name="connsiteY3" fmla="*/ 4593410 h 4593408"/>
              <a:gd name="connsiteX4" fmla="*/ 173043 w 4720632"/>
              <a:gd name="connsiteY4" fmla="*/ 2995991 h 4593408"/>
              <a:gd name="connsiteX5" fmla="*/ 731821 w 4720632"/>
              <a:gd name="connsiteY5" fmla="*/ 806182 h 4593408"/>
              <a:gd name="connsiteX6" fmla="*/ 2788684 w 4720632"/>
              <a:gd name="connsiteY6" fmla="*/ 326 h 4593408"/>
              <a:gd name="connsiteX0" fmla="*/ 2615637 w 4547585"/>
              <a:gd name="connsiteY0" fmla="*/ 326 h 4593408"/>
              <a:gd name="connsiteX1" fmla="*/ 3930777 w 4547585"/>
              <a:gd name="connsiteY1" fmla="*/ 591130 h 4593408"/>
              <a:gd name="connsiteX2" fmla="*/ 4488659 w 4547585"/>
              <a:gd name="connsiteY2" fmla="*/ 3597011 h 4593408"/>
              <a:gd name="connsiteX3" fmla="*/ 2564117 w 4547585"/>
              <a:gd name="connsiteY3" fmla="*/ 4593410 h 4593408"/>
              <a:gd name="connsiteX4" fmla="*/ -4 w 4547585"/>
              <a:gd name="connsiteY4" fmla="*/ 2995991 h 4593408"/>
              <a:gd name="connsiteX5" fmla="*/ 2615637 w 4547585"/>
              <a:gd name="connsiteY5" fmla="*/ 326 h 4593408"/>
              <a:gd name="connsiteX0" fmla="*/ 1599114 w 4547585"/>
              <a:gd name="connsiteY0" fmla="*/ 673 h 4392722"/>
              <a:gd name="connsiteX1" fmla="*/ 3930777 w 4547585"/>
              <a:gd name="connsiteY1" fmla="*/ 390444 h 4392722"/>
              <a:gd name="connsiteX2" fmla="*/ 4488659 w 4547585"/>
              <a:gd name="connsiteY2" fmla="*/ 3396325 h 4392722"/>
              <a:gd name="connsiteX3" fmla="*/ 2564117 w 4547585"/>
              <a:gd name="connsiteY3" fmla="*/ 4392724 h 4392722"/>
              <a:gd name="connsiteX4" fmla="*/ -4 w 4547585"/>
              <a:gd name="connsiteY4" fmla="*/ 2795305 h 4392722"/>
              <a:gd name="connsiteX5" fmla="*/ 1599114 w 4547585"/>
              <a:gd name="connsiteY5" fmla="*/ 673 h 4392722"/>
              <a:gd name="connsiteX0" fmla="*/ 1599114 w 4556102"/>
              <a:gd name="connsiteY0" fmla="*/ 673 h 4345138"/>
              <a:gd name="connsiteX1" fmla="*/ 3930777 w 4556102"/>
              <a:gd name="connsiteY1" fmla="*/ 390444 h 4345138"/>
              <a:gd name="connsiteX2" fmla="*/ 4488659 w 4556102"/>
              <a:gd name="connsiteY2" fmla="*/ 3396325 h 4345138"/>
              <a:gd name="connsiteX3" fmla="*/ 2425030 w 4556102"/>
              <a:gd name="connsiteY3" fmla="*/ 4345136 h 4345138"/>
              <a:gd name="connsiteX4" fmla="*/ -4 w 4556102"/>
              <a:gd name="connsiteY4" fmla="*/ 2795305 h 4345138"/>
              <a:gd name="connsiteX5" fmla="*/ 1599114 w 4556102"/>
              <a:gd name="connsiteY5" fmla="*/ 673 h 4345138"/>
              <a:gd name="connsiteX0" fmla="*/ 1308676 w 4265664"/>
              <a:gd name="connsiteY0" fmla="*/ 673 h 4345138"/>
              <a:gd name="connsiteX1" fmla="*/ 3640339 w 4265664"/>
              <a:gd name="connsiteY1" fmla="*/ 390444 h 4345138"/>
              <a:gd name="connsiteX2" fmla="*/ 4198221 w 4265664"/>
              <a:gd name="connsiteY2" fmla="*/ 3396325 h 4345138"/>
              <a:gd name="connsiteX3" fmla="*/ 2134592 w 4265664"/>
              <a:gd name="connsiteY3" fmla="*/ 4345136 h 4345138"/>
              <a:gd name="connsiteX4" fmla="*/ 2 w 4265664"/>
              <a:gd name="connsiteY4" fmla="*/ 2737868 h 4345138"/>
              <a:gd name="connsiteX5" fmla="*/ 1308676 w 4265664"/>
              <a:gd name="connsiteY5" fmla="*/ 673 h 434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664" h="4345138">
                <a:moveTo>
                  <a:pt x="1308676" y="673"/>
                </a:moveTo>
                <a:cubicBezTo>
                  <a:pt x="1850442" y="-12337"/>
                  <a:pt x="3307336" y="165670"/>
                  <a:pt x="3640339" y="390444"/>
                </a:cubicBezTo>
                <a:cubicBezTo>
                  <a:pt x="3940677" y="1025292"/>
                  <a:pt x="4449179" y="2737210"/>
                  <a:pt x="4198221" y="3396325"/>
                </a:cubicBezTo>
                <a:cubicBezTo>
                  <a:pt x="3947263" y="4055440"/>
                  <a:pt x="2447418" y="4230167"/>
                  <a:pt x="2134592" y="4345136"/>
                </a:cubicBezTo>
                <a:cubicBezTo>
                  <a:pt x="1398314" y="4209566"/>
                  <a:pt x="471290" y="3411035"/>
                  <a:pt x="2" y="2737868"/>
                </a:cubicBezTo>
                <a:cubicBezTo>
                  <a:pt x="8589" y="1972354"/>
                  <a:pt x="653546" y="401483"/>
                  <a:pt x="1308676" y="67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778" name="Rectangle 3177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779" name="Freeform: Shape 3176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780" name="Freeform: Shape 3176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kern="1200">
                <a:latin typeface="+mj-lt"/>
                <a:ea typeface="+mj-ea"/>
                <a:cs typeface="+mj-cs"/>
              </a:rPr>
              <a:t>Siber Güvenlik Alt Dalları</a:t>
            </a:r>
            <a:endParaRPr lang="en-US" sz="4800" kern="1200">
              <a:latin typeface="+mj-lt"/>
              <a:ea typeface="+mj-ea"/>
              <a:cs typeface="+mj-cs"/>
            </a:endParaRPr>
          </a:p>
        </p:txBody>
      </p:sp>
      <p:sp>
        <p:nvSpPr>
          <p:cNvPr id="31781" name="Rectangle 3178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782" name="Rectangle 3178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754" name="Picture 10">
            <a:extLst>
              <a:ext uri="{FF2B5EF4-FFF2-40B4-BE49-F238E27FC236}">
                <a16:creationId xmlns:a16="http://schemas.microsoft.com/office/drawing/2014/main" id="{A0E90E4B-82E4-9D4E-4CC2-79AA555AA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1084" y="625684"/>
            <a:ext cx="5455380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1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834" y="514199"/>
            <a:ext cx="7657183" cy="9308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 err="1">
                <a:latin typeface="+mj-lt"/>
                <a:ea typeface="+mj-ea"/>
                <a:cs typeface="+mj-cs"/>
              </a:rPr>
              <a:t>Siber</a:t>
            </a:r>
            <a:r>
              <a:rPr lang="en-US" sz="4000" b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latin typeface="+mj-lt"/>
                <a:ea typeface="+mj-ea"/>
                <a:cs typeface="+mj-cs"/>
              </a:rPr>
              <a:t>Güvenlik</a:t>
            </a:r>
            <a:r>
              <a:rPr lang="en-US" sz="4000" b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latin typeface="+mj-lt"/>
                <a:ea typeface="+mj-ea"/>
                <a:cs typeface="+mj-cs"/>
              </a:rPr>
              <a:t>Sertifikasyonları</a:t>
            </a:r>
            <a:endParaRPr lang="en-US" sz="4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538376AC-6596-8C06-4311-E03791146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46" y="1445041"/>
            <a:ext cx="10659707" cy="502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45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DD807E6-490D-626E-58CD-90FA07E51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DB375-86EE-6C4C-148F-861CD23AF330}"/>
              </a:ext>
            </a:extLst>
          </p:cNvPr>
          <p:cNvSpPr txBox="1"/>
          <p:nvPr/>
        </p:nvSpPr>
        <p:spPr>
          <a:xfrm>
            <a:off x="477980" y="1122363"/>
            <a:ext cx="7557655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Özel </a:t>
            </a:r>
            <a:r>
              <a:rPr lang="en-US" sz="4800" b="0" i="0" u="none" strike="noStrike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Sektör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en-US" sz="4800" b="0" i="0" u="none" strike="noStrike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Kamu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4800" b="0" i="0" u="none" strike="noStrike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ve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Yurt </a:t>
            </a:r>
            <a:r>
              <a:rPr lang="en-US" sz="4800" b="0" i="0" u="none" strike="noStrike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Dışında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0" i="0" u="none" strike="noStrike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Siber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4800" b="0" i="0" u="none" strike="noStrike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Güvenlik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4800" b="0" i="0" u="none" strike="noStrike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Yaklaşımı</a:t>
            </a:r>
            <a:endParaRPr lang="en-US" sz="4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981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100" b="1" dirty="0"/>
              <a:t>Özel </a:t>
            </a:r>
            <a:r>
              <a:rPr lang="en-US" sz="4100" b="1" dirty="0" err="1"/>
              <a:t>Sektörde</a:t>
            </a:r>
            <a:r>
              <a:rPr lang="en-US" sz="4100" b="1" dirty="0"/>
              <a:t> </a:t>
            </a:r>
            <a:r>
              <a:rPr lang="en-US" sz="4100" b="1" dirty="0" err="1"/>
              <a:t>Siber</a:t>
            </a:r>
            <a:r>
              <a:rPr lang="en-US" sz="4100" b="1" dirty="0"/>
              <a:t> </a:t>
            </a:r>
            <a:r>
              <a:rPr lang="en-US" sz="4100" b="1" dirty="0" err="1"/>
              <a:t>Güvenlik</a:t>
            </a:r>
            <a:br>
              <a:rPr lang="en-US" sz="4100" dirty="0"/>
            </a:br>
            <a:endParaRPr lang="en-US" sz="4100" dirty="0"/>
          </a:p>
        </p:txBody>
      </p:sp>
      <p:pic>
        <p:nvPicPr>
          <p:cNvPr id="6" name="Picture 5" descr="A close-up of a network&#10;&#10;Description automatically generated">
            <a:extLst>
              <a:ext uri="{FF2B5EF4-FFF2-40B4-BE49-F238E27FC236}">
                <a16:creationId xmlns:a16="http://schemas.microsoft.com/office/drawing/2014/main" id="{1B1AF730-1BBD-CC47-175F-D06AC1FBA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14" r="6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8A7E84-DC4C-61C4-1EC4-DE2094516474}"/>
              </a:ext>
            </a:extLst>
          </p:cNvPr>
          <p:cNvSpPr txBox="1"/>
          <p:nvPr/>
        </p:nvSpPr>
        <p:spPr>
          <a:xfrm>
            <a:off x="6513788" y="2333297"/>
            <a:ext cx="5221012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Kar </a:t>
            </a:r>
            <a:r>
              <a:rPr lang="en-US" sz="2000" b="0" i="0" u="none" strike="noStrike" dirty="0" err="1">
                <a:effectLst/>
              </a:rPr>
              <a:t>amacı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güderler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rekabetçi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bir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ortamda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faaliyet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gösterirler</a:t>
            </a:r>
            <a:r>
              <a:rPr lang="en-US" sz="2000" b="0" i="0" u="none" strike="noStrike" dirty="0">
                <a:effectLst/>
              </a:rPr>
              <a:t>.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effectLst/>
              </a:rPr>
              <a:t>Müşteri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bilgileri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ticari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sırları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koruma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ihtiyacı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vardır</a:t>
            </a:r>
            <a:r>
              <a:rPr lang="en-US" sz="2000" b="0" i="0" u="none" strike="noStrike" dirty="0">
                <a:effectLst/>
              </a:rPr>
              <a:t>.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Veri </a:t>
            </a:r>
            <a:r>
              <a:rPr lang="en-US" sz="2000" b="0" i="0" u="none" strike="noStrike" dirty="0" err="1">
                <a:effectLst/>
              </a:rPr>
              <a:t>ihlalleri</a:t>
            </a:r>
            <a:r>
              <a:rPr lang="en-US" sz="2000" b="0" i="0" u="none" strike="noStrike" dirty="0">
                <a:effectLst/>
              </a:rPr>
              <a:t>, </a:t>
            </a:r>
            <a:r>
              <a:rPr lang="en-US" sz="2000" b="0" i="0" u="none" strike="noStrike" dirty="0" err="1">
                <a:effectLst/>
              </a:rPr>
              <a:t>itibar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kaybı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yasal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sorumluluklar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nedeniyle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siber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güvenliğe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büyük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önem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verilir</a:t>
            </a:r>
            <a:r>
              <a:rPr lang="en-US" sz="2000" b="0" i="0" u="none" strike="noStrike" dirty="0">
                <a:effectLst/>
              </a:rPr>
              <a:t>.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effectLst/>
              </a:rPr>
              <a:t>Proaktif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bir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siber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güvenlik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yaklaşımı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benimserler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güvenlik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politikalarını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düzenli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olarak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gözden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geçirirler</a:t>
            </a:r>
            <a:r>
              <a:rPr lang="en-US" sz="2000" b="0" i="0" u="none" strike="noStrike" dirty="0">
                <a:effectLst/>
              </a:rPr>
              <a:t>.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828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024" y="1310174"/>
            <a:ext cx="3274318" cy="42376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Kamu</a:t>
            </a:r>
            <a:r>
              <a:rPr lang="en-US" sz="32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Sektöründe</a:t>
            </a:r>
            <a:r>
              <a:rPr lang="en-US" sz="32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Siber</a:t>
            </a:r>
            <a:r>
              <a:rPr lang="en-US" sz="32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Güvenlik</a:t>
            </a:r>
            <a:br>
              <a:rPr lang="en-US" sz="3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3200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TextBox 4">
            <a:extLst>
              <a:ext uri="{FF2B5EF4-FFF2-40B4-BE49-F238E27FC236}">
                <a16:creationId xmlns:a16="http://schemas.microsoft.com/office/drawing/2014/main" id="{607099AF-77F6-22A5-2341-3B59ABB9B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0546691"/>
              </p:ext>
            </p:extLst>
          </p:nvPr>
        </p:nvGraphicFramePr>
        <p:xfrm>
          <a:off x="5338564" y="593452"/>
          <a:ext cx="6136348" cy="5664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780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E9DC59-1F04-8330-CD63-75654AEA5913}"/>
              </a:ext>
            </a:extLst>
          </p:cNvPr>
          <p:cNvSpPr txBox="1"/>
          <p:nvPr/>
        </p:nvSpPr>
        <p:spPr>
          <a:xfrm>
            <a:off x="737884" y="2335561"/>
            <a:ext cx="635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Nerden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Başlamalıyım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Nunito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8E5BED-D19D-76A5-E549-7CCF7CC3D09C}"/>
              </a:ext>
            </a:extLst>
          </p:cNvPr>
          <p:cNvSpPr txBox="1"/>
          <p:nvPr/>
        </p:nvSpPr>
        <p:spPr>
          <a:xfrm>
            <a:off x="10194025" y="1631856"/>
            <a:ext cx="2263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Live Exploit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E9AEA6-7041-7ED7-839A-3AC24224799B}"/>
              </a:ext>
            </a:extLst>
          </p:cNvPr>
          <p:cNvSpPr txBox="1"/>
          <p:nvPr/>
        </p:nvSpPr>
        <p:spPr>
          <a:xfrm>
            <a:off x="1442675" y="2982746"/>
            <a:ext cx="635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Nasıl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Devam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Etmeliyim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Nunito Sans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F1347-68C9-B2C9-D961-216A10CF8524}"/>
              </a:ext>
            </a:extLst>
          </p:cNvPr>
          <p:cNvSpPr txBox="1"/>
          <p:nvPr/>
        </p:nvSpPr>
        <p:spPr>
          <a:xfrm>
            <a:off x="2062970" y="3822048"/>
            <a:ext cx="635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Nasıl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Bitirme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(me)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liyim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Nunito Sans" pitchFamily="2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EB92B3-518C-5F90-C333-4BC34494CB7A}"/>
              </a:ext>
            </a:extLst>
          </p:cNvPr>
          <p:cNvSpPr txBox="1"/>
          <p:nvPr/>
        </p:nvSpPr>
        <p:spPr>
          <a:xfrm>
            <a:off x="6367248" y="4660165"/>
            <a:ext cx="6355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Özel,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Kamu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, Yurt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Dışında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</a:p>
          <a:p>
            <a:pPr algn="l"/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Siber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Güvenlik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Yaklaşımı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Nunito Sans" pitchFamily="2" charset="77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8234DF2-DA0E-9857-227A-6D3B61545430}"/>
              </a:ext>
            </a:extLst>
          </p:cNvPr>
          <p:cNvSpPr/>
          <p:nvPr/>
        </p:nvSpPr>
        <p:spPr>
          <a:xfrm>
            <a:off x="0" y="5482502"/>
            <a:ext cx="496711" cy="4967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6F948-9ED2-1667-F039-003169AD5A68}"/>
              </a:ext>
            </a:extLst>
          </p:cNvPr>
          <p:cNvSpPr txBox="1"/>
          <p:nvPr/>
        </p:nvSpPr>
        <p:spPr>
          <a:xfrm>
            <a:off x="425323" y="1731268"/>
            <a:ext cx="635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Güvenliğin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5N1K'sı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C1571-B518-2133-B22C-EAB115369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636" y="500852"/>
            <a:ext cx="3737129" cy="4256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4A1E0A-38DC-AF41-47E5-7031888F77A5}"/>
              </a:ext>
            </a:extLst>
          </p:cNvPr>
          <p:cNvSpPr txBox="1"/>
          <p:nvPr/>
        </p:nvSpPr>
        <p:spPr>
          <a:xfrm>
            <a:off x="8418614" y="3691531"/>
            <a:ext cx="2263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Infosec Teams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CCE9FD-9B4E-3953-09EA-37AFAE0BE2B2}"/>
              </a:ext>
            </a:extLst>
          </p:cNvPr>
          <p:cNvSpPr txBox="1"/>
          <p:nvPr/>
        </p:nvSpPr>
        <p:spPr>
          <a:xfrm>
            <a:off x="7798319" y="2996596"/>
            <a:ext cx="5091545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Red, Blue, Purple Team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C58250-9FD1-F03B-C47D-9819F85E3AF9}"/>
              </a:ext>
            </a:extLst>
          </p:cNvPr>
          <p:cNvSpPr txBox="1"/>
          <p:nvPr/>
        </p:nvSpPr>
        <p:spPr>
          <a:xfrm>
            <a:off x="9545070" y="2335561"/>
            <a:ext cx="2989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Pentest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Metodolojisi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97DEC2-0D71-C38D-7006-A1752BAE8CC7}"/>
              </a:ext>
            </a:extLst>
          </p:cNvPr>
          <p:cNvSpPr txBox="1"/>
          <p:nvPr/>
        </p:nvSpPr>
        <p:spPr>
          <a:xfrm>
            <a:off x="3118941" y="4722806"/>
            <a:ext cx="30031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Siber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Güvenlik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 Alt </a:t>
            </a:r>
            <a:r>
              <a:rPr lang="en-US" dirty="0" err="1">
                <a:solidFill>
                  <a:schemeClr val="bg1"/>
                </a:solidFill>
                <a:latin typeface="Nunito Sans" pitchFamily="2" charset="77"/>
              </a:rPr>
              <a:t>D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alları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ve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Sertifikasyon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5196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10000" accel="50000" decel="50000" autoRev="1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196 0.00208 C 0.03594 -0.00972 0.07005 -0.02153 0.10091 -0.02593 C 0.13177 -0.03033 0.15886 -0.03033 0.18698 -0.02431 C 0.21537 -0.01829 0.27045 0.01018 0.27045 0.01041 C 0.29584 0.0206 0.31732 0.03611 0.33985 0.03819 C 0.36237 0.04051 0.378 0.02546 0.40547 0.02338 C 0.43321 0.02153 0.4806 0.0243 0.50547 0.02685 C 0.53047 0.02916 0.54063 0.03518 0.55469 0.03819 C 0.56862 0.0412 0.57448 0.04676 0.58985 0.04491 C 0.60495 0.04282 0.61745 0.04282 0.64623 0.02685 C 0.67513 0.01065 0.72565 -0.02014 0.76276 -0.05232 C 0.80026 -0.08449 0.83399 -0.12014 0.87018 -0.16597 C 0.90664 -0.21158 0.96172 -0.29954 0.98047 -0.32709 " pathEditMode="relative" rAng="0" ptsTypes="AAAAAAAAAAA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32" y="-1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0E4C519-FBE9-4ABE-A8F9-C2CBE3269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ltın ve mavi içeren parçacık olarak Earth">
            <a:extLst>
              <a:ext uri="{FF2B5EF4-FFF2-40B4-BE49-F238E27FC236}">
                <a16:creationId xmlns:a16="http://schemas.microsoft.com/office/drawing/2014/main" id="{3F357422-7AFE-85E0-EB65-884226360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6" r="10106" b="-2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 useBgFill="1">
        <p:nvSpPr>
          <p:cNvPr id="24" name="Freeform: Shape 14">
            <a:extLst>
              <a:ext uri="{FF2B5EF4-FFF2-40B4-BE49-F238E27FC236}">
                <a16:creationId xmlns:a16="http://schemas.microsoft.com/office/drawing/2014/main" id="{80EC29FB-299E-49F3-8C7B-01199632A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455672" cy="6858000"/>
          </a:xfrm>
          <a:custGeom>
            <a:avLst/>
            <a:gdLst>
              <a:gd name="connsiteX0" fmla="*/ 0 w 4455672"/>
              <a:gd name="connsiteY0" fmla="*/ 0 h 6858000"/>
              <a:gd name="connsiteX1" fmla="*/ 3245636 w 4455672"/>
              <a:gd name="connsiteY1" fmla="*/ 0 h 6858000"/>
              <a:gd name="connsiteX2" fmla="*/ 3305677 w 4455672"/>
              <a:gd name="connsiteY2" fmla="*/ 69272 h 6858000"/>
              <a:gd name="connsiteX3" fmla="*/ 4455672 w 4455672"/>
              <a:gd name="connsiteY3" fmla="*/ 3429001 h 6858000"/>
              <a:gd name="connsiteX4" fmla="*/ 3305677 w 4455672"/>
              <a:gd name="connsiteY4" fmla="*/ 6788731 h 6858000"/>
              <a:gd name="connsiteX5" fmla="*/ 3245638 w 4455672"/>
              <a:gd name="connsiteY5" fmla="*/ 6858000 h 6858000"/>
              <a:gd name="connsiteX6" fmla="*/ 0 w 44556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2" h="6858000">
                <a:moveTo>
                  <a:pt x="0" y="0"/>
                </a:moveTo>
                <a:lnTo>
                  <a:pt x="3245636" y="0"/>
                </a:lnTo>
                <a:lnTo>
                  <a:pt x="3305677" y="69272"/>
                </a:lnTo>
                <a:cubicBezTo>
                  <a:pt x="4016203" y="929101"/>
                  <a:pt x="4455672" y="2116945"/>
                  <a:pt x="4455672" y="3429001"/>
                </a:cubicBezTo>
                <a:cubicBezTo>
                  <a:pt x="4455672" y="4741057"/>
                  <a:pt x="4016203" y="5928901"/>
                  <a:pt x="3305677" y="6788731"/>
                </a:cubicBezTo>
                <a:lnTo>
                  <a:pt x="3245638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16">
            <a:extLst>
              <a:ext uri="{FF2B5EF4-FFF2-40B4-BE49-F238E27FC236}">
                <a16:creationId xmlns:a16="http://schemas.microsoft.com/office/drawing/2014/main" id="{C29A2522-B27A-45C5-897B-79A1407D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8" cy="6858000"/>
          </a:xfrm>
          <a:custGeom>
            <a:avLst/>
            <a:gdLst>
              <a:gd name="connsiteX0" fmla="*/ 0 w 4446528"/>
              <a:gd name="connsiteY0" fmla="*/ 0 h 6858000"/>
              <a:gd name="connsiteX1" fmla="*/ 3236492 w 4446528"/>
              <a:gd name="connsiteY1" fmla="*/ 0 h 6858000"/>
              <a:gd name="connsiteX2" fmla="*/ 3296533 w 4446528"/>
              <a:gd name="connsiteY2" fmla="*/ 69272 h 6858000"/>
              <a:gd name="connsiteX3" fmla="*/ 4446528 w 4446528"/>
              <a:gd name="connsiteY3" fmla="*/ 3429001 h 6858000"/>
              <a:gd name="connsiteX4" fmla="*/ 3296533 w 4446528"/>
              <a:gd name="connsiteY4" fmla="*/ 6788731 h 6858000"/>
              <a:gd name="connsiteX5" fmla="*/ 3236494 w 4446528"/>
              <a:gd name="connsiteY5" fmla="*/ 6858000 h 6858000"/>
              <a:gd name="connsiteX6" fmla="*/ 0 w 44465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8" h="6858000">
                <a:moveTo>
                  <a:pt x="0" y="0"/>
                </a:moveTo>
                <a:lnTo>
                  <a:pt x="3236492" y="0"/>
                </a:lnTo>
                <a:lnTo>
                  <a:pt x="3296533" y="69272"/>
                </a:lnTo>
                <a:cubicBezTo>
                  <a:pt x="4007059" y="929101"/>
                  <a:pt x="4446528" y="2116945"/>
                  <a:pt x="4446528" y="3429001"/>
                </a:cubicBezTo>
                <a:cubicBezTo>
                  <a:pt x="4446528" y="4741057"/>
                  <a:pt x="4007059" y="5928901"/>
                  <a:pt x="3296533" y="6788731"/>
                </a:cubicBezTo>
                <a:lnTo>
                  <a:pt x="32364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600" b="1" dirty="0"/>
              <a:t>Yurt </a:t>
            </a:r>
            <a:r>
              <a:rPr lang="en-US" sz="2600" b="1" dirty="0" err="1"/>
              <a:t>Dışı</a:t>
            </a:r>
            <a:r>
              <a:rPr lang="en-US" sz="2600" b="1" dirty="0"/>
              <a:t> </a:t>
            </a:r>
            <a:r>
              <a:rPr lang="en-US" sz="2600" b="1" dirty="0" err="1"/>
              <a:t>Firmalarında</a:t>
            </a:r>
            <a:r>
              <a:rPr lang="en-US" sz="2600" b="1" dirty="0"/>
              <a:t> </a:t>
            </a:r>
            <a:r>
              <a:rPr lang="en-US" sz="2600" b="1" dirty="0" err="1"/>
              <a:t>Siber</a:t>
            </a:r>
            <a:r>
              <a:rPr lang="en-US" sz="2600" b="1" dirty="0"/>
              <a:t> </a:t>
            </a:r>
            <a:r>
              <a:rPr lang="en-US" sz="2600" b="1" dirty="0" err="1"/>
              <a:t>Güvenlik</a:t>
            </a:r>
            <a:endParaRPr lang="en-US" sz="2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0961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181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C3AF5E-06E5-B363-0451-77CCE7B431F8}"/>
              </a:ext>
            </a:extLst>
          </p:cNvPr>
          <p:cNvSpPr txBox="1"/>
          <p:nvPr/>
        </p:nvSpPr>
        <p:spPr>
          <a:xfrm>
            <a:off x="371094" y="2690345"/>
            <a:ext cx="3882251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effectLst/>
              </a:rPr>
              <a:t>Çok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uluslu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şirketlerdir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farklı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ülkelerde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faaliyet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gösterirler</a:t>
            </a:r>
            <a:r>
              <a:rPr lang="en-US" sz="2000" b="0" i="0" u="none" strike="noStrike" dirty="0">
                <a:effectLst/>
              </a:rPr>
              <a:t>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effectLst/>
              </a:rPr>
              <a:t>Çeşitli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yasal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gerekliliklere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siber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güvenlik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standartlarına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uymak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zorundadırlar</a:t>
            </a:r>
            <a:r>
              <a:rPr lang="en-US" sz="2000" b="0" i="0" u="none" strike="noStrike" dirty="0">
                <a:effectLst/>
              </a:rPr>
              <a:t>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effectLst/>
              </a:rPr>
              <a:t>Küresel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bir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perspektife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sahiptirler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dünya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genelindeki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güvenlik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olaylarını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takip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ederler</a:t>
            </a:r>
            <a:r>
              <a:rPr lang="en-US" sz="2000" b="0" i="0" u="none" strike="noStrike" dirty="0">
                <a:effectLst/>
              </a:rPr>
              <a:t>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effectLst/>
              </a:rPr>
              <a:t>Tedarik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zinciri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güvenliği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uluslararası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veri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aktarımı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gibi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uluslararası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siber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güvenlik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konularına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dikkat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gösterirler</a:t>
            </a:r>
            <a:r>
              <a:rPr lang="en-US" sz="2000" b="0" i="0" u="none" strike="noStrike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471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circles on a black background&#10;&#10;Description automatically generated">
            <a:extLst>
              <a:ext uri="{FF2B5EF4-FFF2-40B4-BE49-F238E27FC236}">
                <a16:creationId xmlns:a16="http://schemas.microsoft.com/office/drawing/2014/main" id="{5C1286DF-F5FF-81D3-ABA4-9B1683B6A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9BCF1986-00AF-31CB-499E-710E548EB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61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3B3AA-6EA2-C782-79C8-A495BB16CF49}"/>
              </a:ext>
            </a:extLst>
          </p:cNvPr>
          <p:cNvSpPr txBox="1"/>
          <p:nvPr/>
        </p:nvSpPr>
        <p:spPr>
          <a:xfrm>
            <a:off x="987714" y="767288"/>
            <a:ext cx="87640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000" b="1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INFOSEC TEAMS</a:t>
            </a:r>
            <a:endParaRPr lang="en-TR" sz="3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diagram of a team&#10;&#10;Description automatically generated">
            <a:extLst>
              <a:ext uri="{FF2B5EF4-FFF2-40B4-BE49-F238E27FC236}">
                <a16:creationId xmlns:a16="http://schemas.microsoft.com/office/drawing/2014/main" id="{3FDFE6DC-9D8F-C7B5-A112-337BCE2AF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14" y="1816100"/>
            <a:ext cx="7772400" cy="427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28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911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2C6AE-56F8-A9DE-6C7B-448DA559BD44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Senaryo’da</a:t>
            </a:r>
            <a:endParaRPr lang="en-US" sz="2400" b="1" kern="1200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rgbClr val="FF0000"/>
                </a:solidFill>
                <a:effectLst/>
                <a:latin typeface="+mj-lt"/>
                <a:ea typeface="+mj-ea"/>
                <a:cs typeface="+mj-cs"/>
              </a:rPr>
              <a:t>Red Team</a:t>
            </a:r>
            <a:r>
              <a:rPr lang="en-US" sz="24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,</a:t>
            </a:r>
            <a:r>
              <a:rPr lang="en-US" sz="2400" b="1" kern="1200" dirty="0">
                <a:solidFill>
                  <a:srgbClr val="FF0000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400" b="1" kern="1200" dirty="0">
                <a:solidFill>
                  <a:srgbClr val="406DE0"/>
                </a:solidFill>
                <a:effectLst/>
                <a:latin typeface="+mj-lt"/>
                <a:ea typeface="+mj-ea"/>
                <a:cs typeface="+mj-cs"/>
              </a:rPr>
              <a:t>Blue Team</a:t>
            </a:r>
            <a:r>
              <a:rPr lang="en-US" sz="24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,</a:t>
            </a:r>
            <a:r>
              <a:rPr lang="en-US" sz="2400" b="1" kern="1200" dirty="0">
                <a:solidFill>
                  <a:srgbClr val="0070C0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400" b="1" kern="1200" dirty="0">
                <a:solidFill>
                  <a:srgbClr val="7030A0"/>
                </a:solidFill>
                <a:effectLst/>
                <a:latin typeface="+mj-lt"/>
                <a:ea typeface="+mj-ea"/>
                <a:cs typeface="+mj-cs"/>
              </a:rPr>
              <a:t>Purple Team </a:t>
            </a:r>
            <a:r>
              <a:rPr lang="en-US" sz="2400" b="1" kern="1200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Yaklaşımı</a:t>
            </a:r>
            <a:endParaRPr lang="en-US" sz="2400" b="1" kern="1200" dirty="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2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3C80AF3-C934-D60F-5A12-36E5A91AF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6527" y="961812"/>
            <a:ext cx="7172344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9BCF1986-00AF-31CB-499E-710E548EB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61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367047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27" name="Rectangle 307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729" name="Group 307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730" name="Rectangle 307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31" name="Rectangle 307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733" name="Rectangle 307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 descr="Gray Box Testing M">
            <a:extLst>
              <a:ext uri="{FF2B5EF4-FFF2-40B4-BE49-F238E27FC236}">
                <a16:creationId xmlns:a16="http://schemas.microsoft.com/office/drawing/2014/main" id="{606FC14E-939F-C95D-C459-796F0C8B7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6" b="9728"/>
          <a:stretch/>
        </p:blipFill>
        <p:spPr bwMode="auto">
          <a:xfrm>
            <a:off x="821204" y="1357744"/>
            <a:ext cx="10628376" cy="460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9BCF1986-00AF-31CB-499E-710E548EB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61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C16F5-FCD9-2964-6C7E-8EB0C7AAE8FD}"/>
              </a:ext>
            </a:extLst>
          </p:cNvPr>
          <p:cNvSpPr txBox="1"/>
          <p:nvPr/>
        </p:nvSpPr>
        <p:spPr>
          <a:xfrm>
            <a:off x="1198412" y="816371"/>
            <a:ext cx="4407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4000" b="1" dirty="0"/>
              <a:t>Pentest Metodolijisi</a:t>
            </a:r>
          </a:p>
        </p:txBody>
      </p:sp>
    </p:spTree>
    <p:extLst>
      <p:ext uri="{BB962C8B-B14F-4D97-AF65-F5344CB8AC3E}">
        <p14:creationId xmlns:p14="http://schemas.microsoft.com/office/powerpoint/2010/main" val="2814847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circles on a black background&#10;&#10;Description automatically generated">
            <a:extLst>
              <a:ext uri="{FF2B5EF4-FFF2-40B4-BE49-F238E27FC236}">
                <a16:creationId xmlns:a16="http://schemas.microsoft.com/office/drawing/2014/main" id="{5C1286DF-F5FF-81D3-ABA4-9B1683B6A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FFEAA6-CCE1-DBE0-E714-A397C6FB4F7A}"/>
              </a:ext>
            </a:extLst>
          </p:cNvPr>
          <p:cNvSpPr txBox="1"/>
          <p:nvPr/>
        </p:nvSpPr>
        <p:spPr>
          <a:xfrm>
            <a:off x="1444978" y="1998135"/>
            <a:ext cx="26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3600" dirty="0">
                <a:solidFill>
                  <a:schemeClr val="bg1"/>
                </a:solidFill>
              </a:rPr>
              <a:t>LIVE EXPLOIT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77A21F-754F-6462-A787-6BFBDD1107A5}"/>
              </a:ext>
            </a:extLst>
          </p:cNvPr>
          <p:cNvSpPr txBox="1"/>
          <p:nvPr/>
        </p:nvSpPr>
        <p:spPr>
          <a:xfrm>
            <a:off x="570539" y="2839157"/>
            <a:ext cx="4371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3600" dirty="0">
                <a:solidFill>
                  <a:schemeClr val="bg1"/>
                </a:solidFill>
              </a:rPr>
              <a:t>Apache ActiveMQ RCE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93781-CA48-3DBC-85CD-BE880132D111}"/>
              </a:ext>
            </a:extLst>
          </p:cNvPr>
          <p:cNvSpPr txBox="1"/>
          <p:nvPr/>
        </p:nvSpPr>
        <p:spPr>
          <a:xfrm>
            <a:off x="1105524" y="3544712"/>
            <a:ext cx="3301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3600" dirty="0">
                <a:solidFill>
                  <a:schemeClr val="bg1"/>
                </a:solidFill>
              </a:rPr>
              <a:t>CVE-</a:t>
            </a:r>
            <a:r>
              <a:rPr lang="en-TR" sz="3600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2023-46604</a:t>
            </a:r>
            <a:endParaRPr lang="en-TR" sz="3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A5618-4860-45B6-184E-6E8637CA5883}"/>
              </a:ext>
            </a:extLst>
          </p:cNvPr>
          <p:cNvSpPr txBox="1"/>
          <p:nvPr/>
        </p:nvSpPr>
        <p:spPr>
          <a:xfrm>
            <a:off x="3330673" y="4079123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>
                <a:solidFill>
                  <a:schemeClr val="bg1"/>
                </a:solidFill>
              </a:rPr>
              <a:t>02/11/2023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484C99F-E6E3-ADAD-CB02-4690C6790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895" y="2079354"/>
            <a:ext cx="6374905" cy="234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08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FFEAA6-CCE1-DBE0-E714-A397C6FB4F7A}"/>
              </a:ext>
            </a:extLst>
          </p:cNvPr>
          <p:cNvSpPr txBox="1"/>
          <p:nvPr/>
        </p:nvSpPr>
        <p:spPr>
          <a:xfrm>
            <a:off x="1205135" y="1278607"/>
            <a:ext cx="882177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 fontAlgn="auto"/>
            <a:r>
              <a:rPr lang="en-US" sz="2500" b="0" i="0" u="none" strike="noStrike" dirty="0">
                <a:solidFill>
                  <a:srgbClr val="FFC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Affected versions:</a:t>
            </a:r>
            <a:b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Apache ActiveMQ 5.18.0 before 5.18.3</a:t>
            </a:r>
            <a:b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Apache ActiveMQ 5.17.0 before 5.17.6</a:t>
            </a:r>
            <a:b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Apache ActiveMQ 5.16.0 before 5.16.7</a:t>
            </a:r>
            <a:b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Apache ActiveMQ before 5.15.16</a:t>
            </a:r>
            <a:b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Apache ActiveMQ Legacy </a:t>
            </a:r>
            <a:r>
              <a:rPr lang="en-US" sz="25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OpenWire</a:t>
            </a: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Module 5.18.0 before 5.18.3</a:t>
            </a:r>
            <a:b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Apache ActiveMQ Legacy </a:t>
            </a:r>
            <a:r>
              <a:rPr lang="en-US" sz="25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OpenWire</a:t>
            </a: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Module 5.17.0 before 5.17.6</a:t>
            </a:r>
            <a:b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Apache ActiveMQ Legacy </a:t>
            </a:r>
            <a:r>
              <a:rPr lang="en-US" sz="25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OpenWire</a:t>
            </a: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Module 5.16.0 before 5.16.7</a:t>
            </a:r>
            <a:b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Apache ActiveMQ Legacy </a:t>
            </a:r>
            <a:r>
              <a:rPr lang="en-US" sz="25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OpenWire</a:t>
            </a: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Module 5.8.0 before 5.15.16</a:t>
            </a:r>
          </a:p>
          <a:p>
            <a:pPr algn="l" fontAlgn="auto"/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Activate to view larger image,</a:t>
            </a:r>
          </a:p>
          <a:p>
            <a:br>
              <a:rPr lang="en-US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TR" sz="2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050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4DE5E8-C080-45A4-B2F4-8FE7D8F8E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22" name="Color Cover">
              <a:extLst>
                <a:ext uri="{FF2B5EF4-FFF2-40B4-BE49-F238E27FC236}">
                  <a16:creationId xmlns:a16="http://schemas.microsoft.com/office/drawing/2014/main" id="{1FAC8321-8295-4F58-80B8-C1A774606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Color Cover">
              <a:extLst>
                <a:ext uri="{FF2B5EF4-FFF2-40B4-BE49-F238E27FC236}">
                  <a16:creationId xmlns:a16="http://schemas.microsoft.com/office/drawing/2014/main" id="{2BE89D78-556E-4C9E-A234-78B085023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28EBCD-582B-4E3B-AB95-15EA16034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49E29E18-2832-4FBD-901C-97986DBD0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olor">
              <a:extLst>
                <a:ext uri="{FF2B5EF4-FFF2-40B4-BE49-F238E27FC236}">
                  <a16:creationId xmlns:a16="http://schemas.microsoft.com/office/drawing/2014/main" id="{7327E470-287A-4E1E-8A04-A3596DBD9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 descr="A close-up of a card&#10;&#10;Description automatically generated">
            <a:extLst>
              <a:ext uri="{FF2B5EF4-FFF2-40B4-BE49-F238E27FC236}">
                <a16:creationId xmlns:a16="http://schemas.microsoft.com/office/drawing/2014/main" id="{03E7838C-6A2C-1988-FF50-47BDB5757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758" y="1981021"/>
            <a:ext cx="4358797" cy="784582"/>
          </a:xfrm>
          <a:prstGeom prst="rect">
            <a:avLst/>
          </a:prstGeom>
        </p:spPr>
      </p:pic>
      <p:pic>
        <p:nvPicPr>
          <p:cNvPr id="11" name="Picture 10" descr="A close-up of a card&#10;&#10;Description automatically generated">
            <a:extLst>
              <a:ext uri="{FF2B5EF4-FFF2-40B4-BE49-F238E27FC236}">
                <a16:creationId xmlns:a16="http://schemas.microsoft.com/office/drawing/2014/main" id="{044B6CE9-085F-B713-726F-28395A7B2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758" y="3680172"/>
            <a:ext cx="4358797" cy="69740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6EF9192-D313-B0A3-DFDC-1C099C49C2A3}"/>
              </a:ext>
            </a:extLst>
          </p:cNvPr>
          <p:cNvSpPr txBox="1"/>
          <p:nvPr/>
        </p:nvSpPr>
        <p:spPr>
          <a:xfrm>
            <a:off x="1037075" y="1466679"/>
            <a:ext cx="5392454" cy="10796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OpenWire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Protocol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EEC8AF-A683-5454-5ECF-56B31226B199}"/>
              </a:ext>
            </a:extLst>
          </p:cNvPr>
          <p:cNvSpPr txBox="1"/>
          <p:nvPr/>
        </p:nvSpPr>
        <p:spPr>
          <a:xfrm>
            <a:off x="1002302" y="3154841"/>
            <a:ext cx="5392454" cy="24117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Apache ActiveMQ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gibi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mesajlaşma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sistemlerinde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kullanılan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iletişim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protokolü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,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M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esajları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iletmek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ve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almak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için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kullanılır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056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E89E59B-A729-7351-5F51-ED66A89A40FF}"/>
              </a:ext>
            </a:extLst>
          </p:cNvPr>
          <p:cNvSpPr txBox="1"/>
          <p:nvPr/>
        </p:nvSpPr>
        <p:spPr>
          <a:xfrm>
            <a:off x="580644" y="1997839"/>
            <a:ext cx="120380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000" b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Download</a:t>
            </a:r>
            <a:r>
              <a:rPr lang="tr-TR" sz="3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Active MQ 18.0.0 </a:t>
            </a:r>
            <a:r>
              <a:rPr lang="tr-TR" sz="3000" b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Release</a:t>
            </a:r>
            <a:r>
              <a:rPr lang="tr-TR" sz="3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3000" b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tr-TR" sz="3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here:</a:t>
            </a:r>
            <a:endParaRPr lang="en-TR" sz="3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tr-TR" sz="3000" b="1" u="sng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https://activemq.apache.org/activemq-5018000-release</a:t>
            </a:r>
            <a:endParaRPr lang="en-TR" sz="3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tr-TR" sz="3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TR" sz="3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tr-TR" sz="3000" b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</a:t>
            </a:r>
            <a:r>
              <a:rPr lang="tr-TR" sz="3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3000" b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3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Active MQ </a:t>
            </a:r>
            <a:r>
              <a:rPr lang="tr-TR" sz="3000" b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based</a:t>
            </a:r>
            <a:r>
              <a:rPr lang="tr-TR" sz="3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</a:t>
            </a:r>
            <a:r>
              <a:rPr lang="tr-TR" sz="3000" b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instructions</a:t>
            </a:r>
            <a:r>
              <a:rPr lang="tr-TR" sz="3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TR" sz="3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tr-TR" sz="3000" b="1" u="sng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https://www.techbeginner.in/2019/12/how-to-install-apache-activemq-on-ubuntu-16-04.html</a:t>
            </a:r>
            <a:endParaRPr lang="en-TR" sz="3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29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408FD9-47CB-D047-E732-14CA6457BA33}"/>
              </a:ext>
            </a:extLst>
          </p:cNvPr>
          <p:cNvSpPr txBox="1"/>
          <p:nvPr/>
        </p:nvSpPr>
        <p:spPr>
          <a:xfrm>
            <a:off x="838200" y="209580"/>
            <a:ext cx="7188989" cy="1021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Check the service status is running:</a:t>
            </a:r>
            <a:endParaRPr lang="en-US" sz="3700" kern="1200" dirty="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717A02AF-F5AC-97C6-9AC1-C9C6E05D51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396" y="1715407"/>
            <a:ext cx="5037906" cy="3514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A16CC8-F526-9E8A-0B6D-3719B9D0BF00}"/>
              </a:ext>
            </a:extLst>
          </p:cNvPr>
          <p:cNvSpPr txBox="1"/>
          <p:nvPr/>
        </p:nvSpPr>
        <p:spPr>
          <a:xfrm>
            <a:off x="4626905" y="5673807"/>
            <a:ext cx="7565095" cy="325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68096">
              <a:spcAft>
                <a:spcPts val="600"/>
              </a:spcAft>
            </a:pPr>
            <a:r>
              <a:rPr lang="tr-TR" sz="1512" kern="100" dirty="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Besides</a:t>
            </a:r>
            <a:r>
              <a:rPr lang="tr-TR" sz="1512" kern="1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tr-TR" sz="1512" kern="100" dirty="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you</a:t>
            </a:r>
            <a:r>
              <a:rPr lang="tr-TR" sz="1512" kern="1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can </a:t>
            </a:r>
            <a:r>
              <a:rPr lang="tr-TR" sz="1512" kern="100" dirty="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check</a:t>
            </a:r>
            <a:r>
              <a:rPr lang="tr-TR" sz="1512" kern="1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on browser </a:t>
            </a:r>
            <a:r>
              <a:rPr lang="tr-TR" sz="1512" kern="100" dirty="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if</a:t>
            </a:r>
            <a:r>
              <a:rPr lang="tr-TR" sz="1512" kern="1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it is </a:t>
            </a:r>
            <a:r>
              <a:rPr lang="tr-TR" sz="1512" kern="100" dirty="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up</a:t>
            </a:r>
            <a:r>
              <a:rPr lang="tr-TR" sz="1512" kern="1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tr-TR" sz="1512" kern="100" dirty="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via</a:t>
            </a:r>
            <a:r>
              <a:rPr lang="tr-TR" sz="1512" b="1" kern="1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tr-TR" sz="1512" kern="1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“http://127.0.0.1:8161/</a:t>
            </a:r>
            <a:r>
              <a:rPr lang="tr-TR" sz="1512" kern="100" dirty="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index.html</a:t>
            </a:r>
            <a:r>
              <a:rPr lang="tr-TR" sz="1512" kern="1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lang="en-TR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475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82EE01-A510-7C95-BF7E-8C80BBF37A61}"/>
              </a:ext>
            </a:extLst>
          </p:cNvPr>
          <p:cNvSpPr txBox="1"/>
          <p:nvPr/>
        </p:nvSpPr>
        <p:spPr>
          <a:xfrm>
            <a:off x="728663" y="1041400"/>
            <a:ext cx="536733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Creating xml file:</a:t>
            </a:r>
            <a:endParaRPr lang="en-US" sz="5000" kern="1200" dirty="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C907FBB9-1DBF-75C6-C61B-CC5F8E2525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76" y="1916813"/>
            <a:ext cx="4806120" cy="29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6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77" y="828953"/>
            <a:ext cx="6324891" cy="5200094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sz="4000" b="1" i="0" u="none" strike="noStrike" dirty="0" err="1">
                <a:effectLst/>
                <a:latin typeface="Nunito Sans" pitchFamily="2" charset="77"/>
              </a:rPr>
              <a:t>Siber</a:t>
            </a:r>
            <a:r>
              <a:rPr lang="en-US" sz="4000" b="1" i="0" u="none" strike="noStrike" dirty="0">
                <a:effectLst/>
                <a:latin typeface="Nunito Sans" pitchFamily="2" charset="77"/>
              </a:rPr>
              <a:t> </a:t>
            </a:r>
            <a:r>
              <a:rPr lang="en-US" sz="4000" b="1" i="0" u="none" strike="noStrike" dirty="0" err="1">
                <a:effectLst/>
                <a:latin typeface="Nunito Sans" pitchFamily="2" charset="77"/>
              </a:rPr>
              <a:t>Güvenliğin</a:t>
            </a:r>
            <a:r>
              <a:rPr lang="en-US" sz="4000" b="1" i="0" u="none" strike="noStrike" dirty="0">
                <a:effectLst/>
                <a:latin typeface="Nunito Sans" pitchFamily="2" charset="77"/>
              </a:rPr>
              <a:t> 5N1K’sı</a:t>
            </a:r>
            <a:br>
              <a:rPr lang="en-US" sz="2400" b="0" i="0" u="none" strike="noStrike" dirty="0">
                <a:effectLst/>
                <a:latin typeface="Nunito Sans" pitchFamily="2" charset="77"/>
              </a:rPr>
            </a:br>
            <a:br>
              <a:rPr lang="en-US" sz="2400" dirty="0"/>
            </a:br>
            <a:r>
              <a:rPr lang="en-US" sz="2400" dirty="0" err="1"/>
              <a:t>Siber</a:t>
            </a:r>
            <a:r>
              <a:rPr lang="en-US" sz="2400" dirty="0"/>
              <a:t> </a:t>
            </a:r>
            <a:r>
              <a:rPr lang="en-US" sz="2400" dirty="0" err="1"/>
              <a:t>Güvenlik</a:t>
            </a:r>
            <a:r>
              <a:rPr lang="en-US" sz="2400" dirty="0"/>
              <a:t> </a:t>
            </a:r>
            <a:r>
              <a:rPr lang="en-US" sz="2400" b="1" dirty="0" err="1"/>
              <a:t>Nedir</a:t>
            </a:r>
            <a:r>
              <a:rPr lang="en-US" sz="2400" b="1" dirty="0"/>
              <a:t>?</a:t>
            </a:r>
            <a:br>
              <a:rPr lang="en-US" sz="2400" dirty="0"/>
            </a:br>
            <a:r>
              <a:rPr lang="en-US" sz="2400" dirty="0" err="1"/>
              <a:t>Siber</a:t>
            </a:r>
            <a:r>
              <a:rPr lang="en-US" sz="2400" dirty="0"/>
              <a:t> </a:t>
            </a:r>
            <a:r>
              <a:rPr lang="en-US" sz="2400" dirty="0" err="1"/>
              <a:t>Güvenlik</a:t>
            </a:r>
            <a:r>
              <a:rPr lang="en-US" sz="2400" dirty="0"/>
              <a:t> </a:t>
            </a:r>
            <a:r>
              <a:rPr lang="en-US" sz="2400" b="1" dirty="0"/>
              <a:t>Ne Zaman </a:t>
            </a:r>
            <a:r>
              <a:rPr lang="en-US" sz="2400" dirty="0" err="1"/>
              <a:t>Önemlidir</a:t>
            </a:r>
            <a:r>
              <a:rPr lang="en-US" sz="2400" dirty="0"/>
              <a:t>?</a:t>
            </a:r>
            <a:br>
              <a:rPr lang="en-US" sz="2400" dirty="0"/>
            </a:br>
            <a:r>
              <a:rPr lang="en-US" sz="2400" dirty="0" err="1"/>
              <a:t>Siber</a:t>
            </a:r>
            <a:r>
              <a:rPr lang="en-US" sz="2400" dirty="0"/>
              <a:t> </a:t>
            </a:r>
            <a:r>
              <a:rPr lang="en-US" sz="2400" dirty="0" err="1"/>
              <a:t>Güvenlik</a:t>
            </a:r>
            <a:r>
              <a:rPr lang="en-US" sz="2400" dirty="0"/>
              <a:t> </a:t>
            </a:r>
            <a:r>
              <a:rPr lang="en-US" sz="2400" b="1" dirty="0" err="1"/>
              <a:t>Nerede</a:t>
            </a:r>
            <a:r>
              <a:rPr lang="en-US" sz="2400" dirty="0"/>
              <a:t> </a:t>
            </a:r>
            <a:r>
              <a:rPr lang="en-US" sz="2400" dirty="0" err="1"/>
              <a:t>Kullanılır</a:t>
            </a:r>
            <a:r>
              <a:rPr lang="en-US" sz="2400" dirty="0"/>
              <a:t>?</a:t>
            </a:r>
            <a:br>
              <a:rPr lang="en-US" sz="2400" dirty="0"/>
            </a:br>
            <a:r>
              <a:rPr lang="en-US" sz="2400" dirty="0" err="1"/>
              <a:t>Siber</a:t>
            </a:r>
            <a:r>
              <a:rPr lang="en-US" sz="2400" dirty="0"/>
              <a:t> </a:t>
            </a:r>
            <a:r>
              <a:rPr lang="en-US" sz="2400" dirty="0" err="1"/>
              <a:t>Güvenlik</a:t>
            </a:r>
            <a:r>
              <a:rPr lang="en-US" sz="2400" dirty="0"/>
              <a:t> </a:t>
            </a:r>
            <a:r>
              <a:rPr lang="en-US" sz="2400" b="1" dirty="0" err="1"/>
              <a:t>Neden</a:t>
            </a:r>
            <a:r>
              <a:rPr lang="en-US" sz="2400" dirty="0"/>
              <a:t> </a:t>
            </a:r>
            <a:r>
              <a:rPr lang="en-US" sz="2400" dirty="0" err="1"/>
              <a:t>Önemlidir</a:t>
            </a:r>
            <a:r>
              <a:rPr lang="en-US" sz="2400" dirty="0"/>
              <a:t>?</a:t>
            </a:r>
            <a:br>
              <a:rPr lang="en-US" sz="2400" dirty="0"/>
            </a:br>
            <a:r>
              <a:rPr lang="en-US" sz="2400" dirty="0" err="1"/>
              <a:t>Siber</a:t>
            </a:r>
            <a:r>
              <a:rPr lang="en-US" sz="2400" dirty="0"/>
              <a:t> </a:t>
            </a:r>
            <a:r>
              <a:rPr lang="en-US" sz="2400" dirty="0" err="1"/>
              <a:t>Güvenlik</a:t>
            </a:r>
            <a:r>
              <a:rPr lang="en-US" sz="2400" dirty="0"/>
              <a:t> </a:t>
            </a:r>
            <a:r>
              <a:rPr lang="en-US" sz="2400" b="1" dirty="0" err="1"/>
              <a:t>Nasıl</a:t>
            </a:r>
            <a:r>
              <a:rPr lang="en-US" sz="2400" dirty="0"/>
              <a:t> </a:t>
            </a:r>
            <a:r>
              <a:rPr lang="en-US" sz="2400" dirty="0" err="1"/>
              <a:t>Çalışır</a:t>
            </a:r>
            <a:r>
              <a:rPr lang="en-US" sz="2400" dirty="0"/>
              <a:t>?</a:t>
            </a:r>
            <a:br>
              <a:rPr lang="en-US" sz="2400" dirty="0"/>
            </a:br>
            <a:r>
              <a:rPr lang="en-US" sz="2400" b="1" dirty="0"/>
              <a:t>Kim</a:t>
            </a:r>
            <a:r>
              <a:rPr lang="en-US" sz="2400" dirty="0"/>
              <a:t> </a:t>
            </a:r>
            <a:r>
              <a:rPr lang="en-US" sz="2400" dirty="0" err="1"/>
              <a:t>Siber</a:t>
            </a:r>
            <a:r>
              <a:rPr lang="en-US" sz="2400" dirty="0"/>
              <a:t> </a:t>
            </a:r>
            <a:r>
              <a:rPr lang="en-US" sz="2400" dirty="0" err="1"/>
              <a:t>Güvenliğe</a:t>
            </a:r>
            <a:r>
              <a:rPr lang="en-US" sz="2400" dirty="0"/>
              <a:t> </a:t>
            </a:r>
            <a:r>
              <a:rPr lang="en-US" sz="2400" dirty="0" err="1"/>
              <a:t>İhtiyaç</a:t>
            </a:r>
            <a:r>
              <a:rPr lang="en-US" sz="2400" dirty="0"/>
              <a:t> </a:t>
            </a:r>
            <a:r>
              <a:rPr lang="en-US" sz="2400" dirty="0" err="1"/>
              <a:t>Duyar</a:t>
            </a:r>
            <a:r>
              <a:rPr lang="en-US" sz="2400" dirty="0"/>
              <a:t>?</a:t>
            </a:r>
            <a:br>
              <a:rPr lang="en-US" sz="2400" dirty="0"/>
            </a:br>
            <a:br>
              <a:rPr lang="en-US" sz="2400" dirty="0"/>
            </a:br>
            <a:endParaRPr lang="en-TR" sz="2400" dirty="0"/>
          </a:p>
        </p:txBody>
      </p:sp>
      <p:pic>
        <p:nvPicPr>
          <p:cNvPr id="15" name="Picture 14" descr="Bilgisayar anakartı üzerinde asma kilit">
            <a:extLst>
              <a:ext uri="{FF2B5EF4-FFF2-40B4-BE49-F238E27FC236}">
                <a16:creationId xmlns:a16="http://schemas.microsoft.com/office/drawing/2014/main" id="{5E443DEF-045D-0228-D238-6FF4B647C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4" r="32658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4009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2770227-A932-230E-EE1D-87993AA8FF5E}"/>
              </a:ext>
            </a:extLst>
          </p:cNvPr>
          <p:cNvSpPr txBox="1"/>
          <p:nvPr/>
        </p:nvSpPr>
        <p:spPr>
          <a:xfrm>
            <a:off x="6527800" y="1909192"/>
            <a:ext cx="4713997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  <a:effectLst/>
              </a:rPr>
              <a:t>Build go file and create main app file to test poc:</a:t>
            </a:r>
            <a:endParaRPr lang="en-US" sz="2000">
              <a:solidFill>
                <a:schemeClr val="bg1"/>
              </a:solidFill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  <a:effectLst/>
              </a:rPr>
              <a:t> </a:t>
            </a:r>
            <a:endParaRPr lang="en-US" sz="2000">
              <a:solidFill>
                <a:schemeClr val="bg1"/>
              </a:solidFill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effectLst/>
              </a:rPr>
              <a:t>https://github.com/X1r0z/ActiveMQ-RCE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effectLst/>
              </a:rPr>
              <a:t>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effectLst/>
              </a:rPr>
              <a:t>$ sudo go build main.go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  <a:effectLst/>
              </a:rPr>
              <a:t> </a:t>
            </a:r>
            <a:endParaRPr lang="en-US" sz="2000">
              <a:solidFill>
                <a:schemeClr val="bg1"/>
              </a:solidFill>
              <a:effectLst/>
            </a:endParaRPr>
          </a:p>
        </p:txBody>
      </p: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6">
            <a:extLst>
              <a:ext uri="{FF2B5EF4-FFF2-40B4-BE49-F238E27FC236}">
                <a16:creationId xmlns:a16="http://schemas.microsoft.com/office/drawing/2014/main" id="{9BCF1986-00AF-31CB-499E-710E548EB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61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R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8705335-189E-C368-67E6-957EB0BFD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91" y="1376738"/>
            <a:ext cx="2445221" cy="106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859536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tr-TR" altLang="en-TR" sz="2820" b="1" kern="1200" dirty="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Up</a:t>
            </a:r>
            <a:r>
              <a:rPr lang="tr-TR" altLang="en-TR" sz="282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http server:</a:t>
            </a:r>
            <a:endParaRPr lang="tr-TR" altLang="en-TR" sz="282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tr-TR" altLang="en-TR" sz="3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4934F270-34D4-3AE2-D51C-52A265AA1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53" y="2881007"/>
            <a:ext cx="5666547" cy="149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726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B9457-3D28-7389-7245-0D56229A68F8}"/>
              </a:ext>
            </a:extLst>
          </p:cNvPr>
          <p:cNvSpPr txBox="1"/>
          <p:nvPr/>
        </p:nvSpPr>
        <p:spPr>
          <a:xfrm>
            <a:off x="838199" y="388308"/>
            <a:ext cx="7188989" cy="1021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Listen the port called 4444 for reverse shell :</a:t>
            </a:r>
            <a:endParaRPr lang="en-US" sz="1600" kern="120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$ nc -lvnp 4444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 </a:t>
            </a:r>
            <a:endParaRPr lang="en-US" sz="1600" kern="120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6">
            <a:extLst>
              <a:ext uri="{FF2B5EF4-FFF2-40B4-BE49-F238E27FC236}">
                <a16:creationId xmlns:a16="http://schemas.microsoft.com/office/drawing/2014/main" id="{9BCF1986-00AF-31CB-499E-710E548EB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61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9831DC-6138-727A-0848-6E46456ACEA9}"/>
              </a:ext>
            </a:extLst>
          </p:cNvPr>
          <p:cNvSpPr txBox="1"/>
          <p:nvPr/>
        </p:nvSpPr>
        <p:spPr>
          <a:xfrm>
            <a:off x="2970331" y="1715407"/>
            <a:ext cx="6305764" cy="41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41832">
              <a:spcAft>
                <a:spcPts val="600"/>
              </a:spcAft>
            </a:pPr>
            <a:r>
              <a:rPr lang="tr-TR" sz="2060" b="1" kern="1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Run </a:t>
            </a:r>
            <a:r>
              <a:rPr lang="tr-TR" sz="2060" b="1" kern="10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the</a:t>
            </a:r>
            <a:r>
              <a:rPr lang="tr-TR" sz="2060" b="1" kern="1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tr-TR" sz="2060" b="1" kern="10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built</a:t>
            </a:r>
            <a:r>
              <a:rPr lang="tr-TR" sz="2060" b="1" kern="1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main file:</a:t>
            </a:r>
            <a:endParaRPr lang="en-TR" sz="2000" kern="10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010E5B11-443B-4BFB-3626-323431FA6E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331" y="2511153"/>
            <a:ext cx="6196912" cy="25919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ADB19B-3EF3-2A97-5E72-2FAA51F2151C}"/>
              </a:ext>
            </a:extLst>
          </p:cNvPr>
          <p:cNvSpPr txBox="1"/>
          <p:nvPr/>
        </p:nvSpPr>
        <p:spPr>
          <a:xfrm>
            <a:off x="2915905" y="5288970"/>
            <a:ext cx="6305764" cy="668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41832">
              <a:spcAft>
                <a:spcPts val="600"/>
              </a:spcAft>
            </a:pPr>
            <a:r>
              <a:rPr lang="tr-TR" sz="1854" b="1" kern="10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Note</a:t>
            </a:r>
            <a:r>
              <a:rPr lang="tr-TR" sz="1854" b="1" kern="1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: </a:t>
            </a:r>
            <a:r>
              <a:rPr lang="tr-TR" sz="1854" kern="10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Sending</a:t>
            </a:r>
            <a:r>
              <a:rPr lang="tr-TR" sz="1854" kern="1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tr-TR" sz="1854" kern="10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packet</a:t>
            </a:r>
            <a:r>
              <a:rPr lang="tr-TR" sz="1854" kern="1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tr-TR" sz="1854" kern="10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include</a:t>
            </a:r>
            <a:r>
              <a:rPr lang="tr-TR" sz="1854" kern="1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tr-TR" sz="1854" kern="10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the</a:t>
            </a:r>
            <a:r>
              <a:rPr lang="tr-TR" sz="1854" kern="1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tr-TR" sz="1854" kern="10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reverse</a:t>
            </a:r>
            <a:r>
              <a:rPr lang="tr-TR" sz="1854" kern="1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Shell </a:t>
            </a:r>
            <a:r>
              <a:rPr lang="tr-TR" sz="1854" kern="10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code</a:t>
            </a:r>
            <a:r>
              <a:rPr lang="tr-TR" sz="1854" kern="1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tr-TR" sz="1854" kern="10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based</a:t>
            </a:r>
            <a:r>
              <a:rPr lang="tr-TR" sz="1854" kern="1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on </a:t>
            </a:r>
            <a:r>
              <a:rPr lang="tr-TR" sz="1854" kern="10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poc-linux.xml</a:t>
            </a:r>
            <a:r>
              <a:rPr lang="tr-TR" sz="1854" kern="1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file.</a:t>
            </a:r>
            <a:endParaRPr lang="en-TR" sz="1400" kern="10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208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1CD823-0452-6CD0-8253-BCAEB000A1FB}"/>
              </a:ext>
            </a:extLst>
          </p:cNvPr>
          <p:cNvSpPr txBox="1"/>
          <p:nvPr/>
        </p:nvSpPr>
        <p:spPr>
          <a:xfrm>
            <a:off x="908454" y="1360481"/>
            <a:ext cx="460534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Reverse Shell on listened port:</a:t>
            </a:r>
            <a:endParaRPr lang="en-US" sz="5000" kern="120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04AAE9E9-8ECE-49B9-3539-5BCE02F6DA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34" y="1365308"/>
            <a:ext cx="5917401" cy="41273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BCF1986-00AF-31CB-499E-710E548EB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61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125389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B85A4-6FF6-D592-0599-6209AD5A43B2}"/>
              </a:ext>
            </a:extLst>
          </p:cNvPr>
          <p:cNvSpPr txBox="1"/>
          <p:nvPr/>
        </p:nvSpPr>
        <p:spPr>
          <a:xfrm>
            <a:off x="908454" y="1360481"/>
            <a:ext cx="460534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On the wireshark, we understand which packet was malformed on the OpenWire protocol:</a:t>
            </a:r>
            <a:endParaRPr lang="en-US" sz="350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3ABAE48-F832-C3DE-2775-BF2F4D191D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r="8059" b="1"/>
          <a:stretch/>
        </p:blipFill>
        <p:spPr>
          <a:xfrm>
            <a:off x="6155780" y="1232831"/>
            <a:ext cx="5127766" cy="41104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BCF1986-00AF-31CB-499E-710E548EB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61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89177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9BCF1986-00AF-31CB-499E-710E548EB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61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F2E25-FFF7-F8AB-A1B6-8CD55B142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169" y="1055833"/>
            <a:ext cx="2084784" cy="680026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E85C83B-318E-2606-79AF-83ACFB5BC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549" y="699656"/>
            <a:ext cx="1392381" cy="139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91EC02-0E7E-2FCF-D45C-E4A98A62827B}"/>
              </a:ext>
            </a:extLst>
          </p:cNvPr>
          <p:cNvSpPr txBox="1"/>
          <p:nvPr/>
        </p:nvSpPr>
        <p:spPr>
          <a:xfrm>
            <a:off x="5233477" y="6010991"/>
            <a:ext cx="990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>
                <a:solidFill>
                  <a:schemeClr val="bg1"/>
                </a:solidFill>
              </a:rPr>
              <a:t>/ferdigul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E4A2D-79A8-CAF7-2496-86FE83955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374" y="5652654"/>
            <a:ext cx="986103" cy="9861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2D1088-D735-64DD-0677-7E77BCBB922C}"/>
              </a:ext>
            </a:extLst>
          </p:cNvPr>
          <p:cNvSpPr txBox="1"/>
          <p:nvPr/>
        </p:nvSpPr>
        <p:spPr>
          <a:xfrm>
            <a:off x="1589439" y="5922230"/>
            <a:ext cx="98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>
                <a:solidFill>
                  <a:schemeClr val="bg1"/>
                </a:solidFill>
              </a:rPr>
              <a:t>/gulferdi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28ADE59D-CF8D-10BA-F15C-179F48082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63" y="5781858"/>
            <a:ext cx="650076" cy="65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Mail icon clipart">
            <a:extLst>
              <a:ext uri="{FF2B5EF4-FFF2-40B4-BE49-F238E27FC236}">
                <a16:creationId xmlns:a16="http://schemas.microsoft.com/office/drawing/2014/main" id="{FAD4BD30-891C-90EA-EAED-8450298C1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729" y="5781858"/>
            <a:ext cx="701687" cy="70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922732-2D31-B31C-DABE-8A5B43427F5F}"/>
              </a:ext>
            </a:extLst>
          </p:cNvPr>
          <p:cNvSpPr txBox="1"/>
          <p:nvPr/>
        </p:nvSpPr>
        <p:spPr>
          <a:xfrm>
            <a:off x="8913607" y="5809535"/>
            <a:ext cx="2461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>
                <a:solidFill>
                  <a:schemeClr val="bg1"/>
                </a:solidFill>
              </a:rPr>
              <a:t>ferdi.gul@blackkite.com</a:t>
            </a:r>
          </a:p>
          <a:p>
            <a:r>
              <a:rPr lang="en-TR" dirty="0">
                <a:solidFill>
                  <a:schemeClr val="bg1"/>
                </a:solidFill>
              </a:rPr>
              <a:t>0xfrd1gul@gmail.com </a:t>
            </a:r>
          </a:p>
        </p:txBody>
      </p:sp>
    </p:spTree>
    <p:extLst>
      <p:ext uri="{BB962C8B-B14F-4D97-AF65-F5344CB8AC3E}">
        <p14:creationId xmlns:p14="http://schemas.microsoft.com/office/powerpoint/2010/main" val="603095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6620D-905E-5BC1-428D-7AAD5278F49E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https://www.youtube.com/watch?v=s9jwOVGWWuk</a:t>
            </a:r>
            <a:endParaRPr lang="en-US" sz="37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Graphic 5" descr="Poi">
            <a:extLst>
              <a:ext uri="{FF2B5EF4-FFF2-40B4-BE49-F238E27FC236}">
                <a16:creationId xmlns:a16="http://schemas.microsoft.com/office/drawing/2014/main" id="{26598B49-1D70-0373-82DD-F9329A5EB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6990" y="320231"/>
            <a:ext cx="2836567" cy="283656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3100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60" y="856180"/>
            <a:ext cx="5279408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Siber Güvenlik </a:t>
            </a:r>
            <a:r>
              <a:rPr lang="en-US" sz="4000" b="1"/>
              <a:t>Nedir</a:t>
            </a:r>
            <a:r>
              <a:rPr lang="en-US" sz="4000"/>
              <a:t>?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BF8AF-7985-ADE2-E12E-6B3A509F760B}"/>
              </a:ext>
            </a:extLst>
          </p:cNvPr>
          <p:cNvSpPr txBox="1"/>
          <p:nvPr/>
        </p:nvSpPr>
        <p:spPr>
          <a:xfrm>
            <a:off x="590719" y="2330505"/>
            <a:ext cx="5278066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effectLst/>
              </a:rPr>
              <a:t>Siber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güvenlik</a:t>
            </a:r>
            <a:r>
              <a:rPr lang="en-US" sz="2000" b="0" i="0" u="none" strike="noStrike" dirty="0">
                <a:effectLst/>
              </a:rPr>
              <a:t>, </a:t>
            </a:r>
            <a:r>
              <a:rPr lang="en-US" sz="2000" b="0" i="0" u="none" strike="noStrike" dirty="0" err="1">
                <a:effectLst/>
              </a:rPr>
              <a:t>bilgisayar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sistemlerini</a:t>
            </a:r>
            <a:r>
              <a:rPr lang="en-US" sz="2000" b="0" i="0" u="none" strike="noStrike" dirty="0">
                <a:effectLst/>
              </a:rPr>
              <a:t>, </a:t>
            </a:r>
            <a:r>
              <a:rPr lang="en-US" sz="2000" b="0" i="0" u="none" strike="noStrike" dirty="0" err="1">
                <a:effectLst/>
              </a:rPr>
              <a:t>ağları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hassas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bilgileri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yetkisiz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erişime</a:t>
            </a:r>
            <a:r>
              <a:rPr lang="en-US" sz="2000" b="0" i="0" u="none" strike="noStrike" dirty="0">
                <a:effectLst/>
              </a:rPr>
              <a:t>, </a:t>
            </a:r>
            <a:r>
              <a:rPr lang="en-US" sz="2000" b="0" i="0" u="none" strike="noStrike" dirty="0" err="1">
                <a:effectLst/>
              </a:rPr>
              <a:t>hırsızlığa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veya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zarara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karşı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koruma</a:t>
            </a:r>
            <a:r>
              <a:rPr lang="en-US" sz="2000" dirty="0"/>
              <a:t> </a:t>
            </a:r>
            <a:r>
              <a:rPr lang="en-US" sz="2000" dirty="0" err="1"/>
              <a:t>sağlar</a:t>
            </a:r>
            <a:r>
              <a:rPr lang="en-US" sz="20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0" i="0" u="none" strike="noStrike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effectLst/>
              </a:rPr>
              <a:t>Dijital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varlıkların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B050"/>
                </a:solidFill>
                <a:effectLst/>
              </a:rPr>
              <a:t>gizliliğini</a:t>
            </a:r>
            <a:r>
              <a:rPr lang="en-US" sz="2000" b="0" i="0" u="none" strike="noStrike" dirty="0">
                <a:solidFill>
                  <a:srgbClr val="00B050"/>
                </a:solidFill>
                <a:effectLst/>
              </a:rPr>
              <a:t>, </a:t>
            </a:r>
            <a:r>
              <a:rPr lang="en-US" sz="2000" b="0" i="0" u="none" strike="noStrike" dirty="0" err="1">
                <a:solidFill>
                  <a:srgbClr val="00B050"/>
                </a:solidFill>
                <a:effectLst/>
              </a:rPr>
              <a:t>bütünlüğünü</a:t>
            </a:r>
            <a:r>
              <a:rPr lang="en-US" sz="2000" b="0" i="0" u="none" strike="noStrike" dirty="0">
                <a:solidFill>
                  <a:srgbClr val="00B05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B050"/>
                </a:solidFill>
                <a:effectLst/>
              </a:rPr>
              <a:t>ve</a:t>
            </a:r>
            <a:r>
              <a:rPr lang="en-US" sz="2000" b="0" i="0" u="none" strike="noStrike" dirty="0">
                <a:solidFill>
                  <a:srgbClr val="00B05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B050"/>
                </a:solidFill>
                <a:effectLst/>
              </a:rPr>
              <a:t>erişilebilirliğini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sağlamak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için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çeşitli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teknolojileri</a:t>
            </a:r>
            <a:r>
              <a:rPr lang="en-US" sz="2000" b="0" i="0" u="none" strike="noStrike" dirty="0">
                <a:effectLst/>
              </a:rPr>
              <a:t>, </a:t>
            </a:r>
            <a:r>
              <a:rPr lang="en-US" sz="2000" b="0" i="0" u="none" strike="noStrike" dirty="0" err="1">
                <a:effectLst/>
              </a:rPr>
              <a:t>süreçleri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uygulamaları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içerir</a:t>
            </a:r>
            <a:r>
              <a:rPr lang="en-US" sz="2000" b="0" i="0" u="none" strike="noStrike" dirty="0">
                <a:effectLst/>
              </a:rPr>
              <a:t>.</a:t>
            </a:r>
            <a:endParaRPr lang="en-US" sz="20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oup of colorful circles with different languages&#10;&#10;Description automatically generated">
            <a:extLst>
              <a:ext uri="{FF2B5EF4-FFF2-40B4-BE49-F238E27FC236}">
                <a16:creationId xmlns:a16="http://schemas.microsoft.com/office/drawing/2014/main" id="{085F7257-657C-1CE0-96C3-153851E5A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278" y="155031"/>
            <a:ext cx="3717722" cy="294561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diagram of a triangle with text&#10;&#10;Description automatically generated">
            <a:extLst>
              <a:ext uri="{FF2B5EF4-FFF2-40B4-BE49-F238E27FC236}">
                <a16:creationId xmlns:a16="http://schemas.microsoft.com/office/drawing/2014/main" id="{F6C01F41-A403-3372-C507-5952858AA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059" y="3707894"/>
            <a:ext cx="2920296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80" name="Rectangle 1127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Siber Güvenlik">
            <a:extLst>
              <a:ext uri="{FF2B5EF4-FFF2-40B4-BE49-F238E27FC236}">
                <a16:creationId xmlns:a16="http://schemas.microsoft.com/office/drawing/2014/main" id="{044E8E90-FC47-E175-3206-FDD6650EF8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8" r="31156" b="9090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81" name="Rectangle 1128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318763"/>
            <a:ext cx="5083775" cy="11247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000" dirty="0" err="1">
                <a:solidFill>
                  <a:schemeClr val="bg1"/>
                </a:solidFill>
              </a:rPr>
              <a:t>Siber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Güvenlik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chemeClr val="bg1"/>
                </a:solidFill>
              </a:rPr>
              <a:t>Ne Zaman </a:t>
            </a:r>
            <a:r>
              <a:rPr lang="en-US" sz="4000" dirty="0" err="1">
                <a:solidFill>
                  <a:schemeClr val="bg1"/>
                </a:solidFill>
              </a:rPr>
              <a:t>Önemlidir</a:t>
            </a:r>
            <a:r>
              <a:rPr lang="en-US" sz="4000" dirty="0">
                <a:solidFill>
                  <a:schemeClr val="bg1"/>
                </a:solidFill>
              </a:rPr>
              <a:t>?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275" name="Rectangle 112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82" name="Rectangle 1128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59E015-A83D-A947-7C7E-B0368A0AED66}"/>
              </a:ext>
            </a:extLst>
          </p:cNvPr>
          <p:cNvSpPr txBox="1"/>
          <p:nvPr/>
        </p:nvSpPr>
        <p:spPr>
          <a:xfrm>
            <a:off x="371094" y="2718054"/>
            <a:ext cx="54201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Siber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güvenlik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her zaman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önemlidir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Kriz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veya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belirsizlik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dönemlerinde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özellikle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kritik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hale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gelir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. </a:t>
            </a:r>
          </a:p>
          <a:p>
            <a:pPr marL="342900"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Örneğin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bir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pandemi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sırasında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birçok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kişinin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uzaktan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çalıştığı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durumlarda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siber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saldırılar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ve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veri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ihlalleri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riski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artar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92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7" name="Rectangle 1434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/>
              <a:t>Siber</a:t>
            </a:r>
            <a:r>
              <a:rPr lang="en-US" sz="4400" dirty="0"/>
              <a:t> </a:t>
            </a:r>
            <a:r>
              <a:rPr lang="en-US" sz="4400" dirty="0" err="1"/>
              <a:t>Güvenlik</a:t>
            </a:r>
            <a:r>
              <a:rPr lang="en-US" sz="4400" dirty="0"/>
              <a:t> </a:t>
            </a:r>
            <a:r>
              <a:rPr lang="en-US" sz="4400" b="1" dirty="0" err="1"/>
              <a:t>Nerede</a:t>
            </a:r>
            <a:r>
              <a:rPr lang="en-US" sz="4400" b="1" dirty="0"/>
              <a:t> </a:t>
            </a:r>
            <a:r>
              <a:rPr lang="en-US" sz="4400" dirty="0" err="1"/>
              <a:t>Kullanılır</a:t>
            </a:r>
            <a:r>
              <a:rPr lang="en-US" sz="4400" dirty="0"/>
              <a:t>?</a:t>
            </a:r>
          </a:p>
        </p:txBody>
      </p:sp>
      <p:pic>
        <p:nvPicPr>
          <p:cNvPr id="14338" name="Picture 2" descr="A person typing on a computer&#10;&#10;Description automatically generated">
            <a:extLst>
              <a:ext uri="{FF2B5EF4-FFF2-40B4-BE49-F238E27FC236}">
                <a16:creationId xmlns:a16="http://schemas.microsoft.com/office/drawing/2014/main" id="{52B25A2E-9E37-95FF-B789-BBB1F397D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5" r="35388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349" name="TextBox 3">
            <a:extLst>
              <a:ext uri="{FF2B5EF4-FFF2-40B4-BE49-F238E27FC236}">
                <a16:creationId xmlns:a16="http://schemas.microsoft.com/office/drawing/2014/main" id="{4B627329-F796-4959-E021-65E2704CA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7797179"/>
              </p:ext>
            </p:extLst>
          </p:nvPr>
        </p:nvGraphicFramePr>
        <p:xfrm>
          <a:off x="786042" y="2007475"/>
          <a:ext cx="5355634" cy="4078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627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Rectangle 1536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Access control. Fingerprint security. Cybersecurity and information technology. Blue background with digital integrated network technology.">
            <a:extLst>
              <a:ext uri="{FF2B5EF4-FFF2-40B4-BE49-F238E27FC236}">
                <a16:creationId xmlns:a16="http://schemas.microsoft.com/office/drawing/2014/main" id="{868899D2-30C9-5840-67FA-31B25EEB2A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5" r="2978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 err="1">
                <a:ln w="22225">
                  <a:solidFill>
                    <a:srgbClr val="FFFFFF"/>
                  </a:solidFill>
                </a:ln>
                <a:noFill/>
              </a:rPr>
              <a:t>Siber</a:t>
            </a:r>
            <a:r>
              <a:rPr lang="en-US" dirty="0">
                <a:ln w="22225">
                  <a:solidFill>
                    <a:srgbClr val="FFFFFF"/>
                  </a:solidFill>
                </a:ln>
                <a:noFill/>
              </a:rPr>
              <a:t> </a:t>
            </a:r>
            <a:r>
              <a:rPr lang="en-US" dirty="0" err="1">
                <a:ln w="22225">
                  <a:solidFill>
                    <a:srgbClr val="FFFFFF"/>
                  </a:solidFill>
                </a:ln>
                <a:noFill/>
              </a:rPr>
              <a:t>Güvenlik</a:t>
            </a:r>
            <a:r>
              <a:rPr lang="en-US" dirty="0">
                <a:ln w="22225">
                  <a:solidFill>
                    <a:srgbClr val="FFFFFF"/>
                  </a:solidFill>
                </a:ln>
                <a:noFill/>
              </a:rPr>
              <a:t> </a:t>
            </a:r>
            <a:r>
              <a:rPr lang="en-US" b="1" dirty="0" err="1">
                <a:ln w="22225">
                  <a:solidFill>
                    <a:srgbClr val="FFFFFF"/>
                  </a:solidFill>
                </a:ln>
                <a:noFill/>
              </a:rPr>
              <a:t>Neden</a:t>
            </a:r>
            <a:r>
              <a:rPr lang="en-US" dirty="0">
                <a:ln w="22225">
                  <a:solidFill>
                    <a:srgbClr val="FFFFFF"/>
                  </a:solidFill>
                </a:ln>
                <a:noFill/>
              </a:rPr>
              <a:t> </a:t>
            </a:r>
            <a:r>
              <a:rPr lang="en-US" dirty="0" err="1">
                <a:ln w="22225">
                  <a:solidFill>
                    <a:srgbClr val="FFFFFF"/>
                  </a:solidFill>
                </a:ln>
                <a:noFill/>
              </a:rPr>
              <a:t>Önemlidir</a:t>
            </a:r>
            <a:r>
              <a:rPr lang="en-US" dirty="0">
                <a:ln w="22225">
                  <a:solidFill>
                    <a:srgbClr val="FFFFFF"/>
                  </a:solidFill>
                </a:ln>
                <a:noFill/>
              </a:rPr>
              <a:t>?</a:t>
            </a:r>
          </a:p>
        </p:txBody>
      </p:sp>
      <p:cxnSp>
        <p:nvCxnSpPr>
          <p:cNvPr id="15369" name="Straight Connector 15368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4D437A3-D0A5-B046-F520-61666D0135DF}"/>
              </a:ext>
            </a:extLst>
          </p:cNvPr>
          <p:cNvSpPr txBox="1"/>
          <p:nvPr/>
        </p:nvSpPr>
        <p:spPr>
          <a:xfrm>
            <a:off x="7534641" y="1065862"/>
            <a:ext cx="3860002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B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ireyler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,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organizasyonlar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ve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hatta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tüm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ülkeler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için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ciddi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sonuçları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olabilen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siber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saldırıları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,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veri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ihlallerini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ve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diğer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güvenlik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olaylarını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önlemeye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yardımcı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olduğu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için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önemlidir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. 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Ayrıca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gizliliği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,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fikri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mülkiyeti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ve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diğer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değerli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dijital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varlıkları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korumaya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yardımcı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olur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.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BF9BD-FC5D-0C1C-0874-652C33E32212}"/>
              </a:ext>
            </a:extLst>
          </p:cNvPr>
          <p:cNvSpPr txBox="1"/>
          <p:nvPr/>
        </p:nvSpPr>
        <p:spPr>
          <a:xfrm>
            <a:off x="742358" y="2272882"/>
            <a:ext cx="4248806" cy="355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4489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18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420" name="Group 16419">
            <a:extLst>
              <a:ext uri="{FF2B5EF4-FFF2-40B4-BE49-F238E27FC236}">
                <a16:creationId xmlns:a16="http://schemas.microsoft.com/office/drawing/2014/main" id="{E56E71F1-5A87-4A96-B42F-2DFA1B766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6421" name="Color Cover">
              <a:extLst>
                <a:ext uri="{FF2B5EF4-FFF2-40B4-BE49-F238E27FC236}">
                  <a16:creationId xmlns:a16="http://schemas.microsoft.com/office/drawing/2014/main" id="{CF5215DD-02E8-49F2-8F73-D509B6A02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22" name="Color Cover">
              <a:extLst>
                <a:ext uri="{FF2B5EF4-FFF2-40B4-BE49-F238E27FC236}">
                  <a16:creationId xmlns:a16="http://schemas.microsoft.com/office/drawing/2014/main" id="{8E743EB7-3A15-4D51-A603-1F3C290A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424" name="Group 16423">
            <a:extLst>
              <a:ext uri="{FF2B5EF4-FFF2-40B4-BE49-F238E27FC236}">
                <a16:creationId xmlns:a16="http://schemas.microsoft.com/office/drawing/2014/main" id="{C733FE3C-12C4-4FA2-A795-87D2F6776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6425" name="Color">
              <a:extLst>
                <a:ext uri="{FF2B5EF4-FFF2-40B4-BE49-F238E27FC236}">
                  <a16:creationId xmlns:a16="http://schemas.microsoft.com/office/drawing/2014/main" id="{66F1E4BF-D491-4254-81A6-5119D1672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26" name="Color">
              <a:extLst>
                <a:ext uri="{FF2B5EF4-FFF2-40B4-BE49-F238E27FC236}">
                  <a16:creationId xmlns:a16="http://schemas.microsoft.com/office/drawing/2014/main" id="{98C6C0CF-E3BD-4627-9DDF-246EAF2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428" name="Group 16427">
            <a:extLst>
              <a:ext uri="{FF2B5EF4-FFF2-40B4-BE49-F238E27FC236}">
                <a16:creationId xmlns:a16="http://schemas.microsoft.com/office/drawing/2014/main" id="{0C2B5F12-8A82-4A59-9400-3164CBF47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16429" name="Freeform: Shape 16428">
              <a:extLst>
                <a:ext uri="{FF2B5EF4-FFF2-40B4-BE49-F238E27FC236}">
                  <a16:creationId xmlns:a16="http://schemas.microsoft.com/office/drawing/2014/main" id="{574BC7CB-EC69-421D-B286-57CAFE86D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0" name="Freeform: Shape 16429">
              <a:extLst>
                <a:ext uri="{FF2B5EF4-FFF2-40B4-BE49-F238E27FC236}">
                  <a16:creationId xmlns:a16="http://schemas.microsoft.com/office/drawing/2014/main" id="{82D86EA2-D090-4E0C-B153-3ECE91311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1" name="Freeform: Shape 16430">
              <a:extLst>
                <a:ext uri="{FF2B5EF4-FFF2-40B4-BE49-F238E27FC236}">
                  <a16:creationId xmlns:a16="http://schemas.microsoft.com/office/drawing/2014/main" id="{4AC29764-D054-4F76-9FE5-49811EDB6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2" name="Freeform: Shape 16431">
              <a:extLst>
                <a:ext uri="{FF2B5EF4-FFF2-40B4-BE49-F238E27FC236}">
                  <a16:creationId xmlns:a16="http://schemas.microsoft.com/office/drawing/2014/main" id="{4D9BB18B-7B57-4D1E-B87E-D2A7214F7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3" name="Freeform: Shape 16432">
              <a:extLst>
                <a:ext uri="{FF2B5EF4-FFF2-40B4-BE49-F238E27FC236}">
                  <a16:creationId xmlns:a16="http://schemas.microsoft.com/office/drawing/2014/main" id="{C0A98EF1-1185-4EFF-A3C0-25DEBE8CD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4" name="Freeform: Shape 16433">
              <a:extLst>
                <a:ext uri="{FF2B5EF4-FFF2-40B4-BE49-F238E27FC236}">
                  <a16:creationId xmlns:a16="http://schemas.microsoft.com/office/drawing/2014/main" id="{ACDA8723-DE3F-48D0-8822-0269EE207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5" name="Freeform: Shape 16434">
              <a:extLst>
                <a:ext uri="{FF2B5EF4-FFF2-40B4-BE49-F238E27FC236}">
                  <a16:creationId xmlns:a16="http://schemas.microsoft.com/office/drawing/2014/main" id="{22B072E5-03AC-4D0A-A767-43EFB55BE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984" y="498832"/>
            <a:ext cx="5821537" cy="23533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dirty="0" err="1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Siber</a:t>
            </a:r>
            <a:r>
              <a:rPr lang="en-US" sz="48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sz="4800" dirty="0" err="1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Güvenlik</a:t>
            </a:r>
            <a:r>
              <a:rPr lang="en-US" sz="48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Nasıl</a:t>
            </a:r>
            <a:r>
              <a:rPr lang="en-US" sz="48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sz="4800" dirty="0" err="1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Çalışır</a:t>
            </a:r>
            <a:r>
              <a:rPr lang="en-US" sz="48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DF0EBA-2B6D-5785-357F-8227E68427DE}"/>
              </a:ext>
            </a:extLst>
          </p:cNvPr>
          <p:cNvSpPr txBox="1"/>
          <p:nvPr/>
        </p:nvSpPr>
        <p:spPr>
          <a:xfrm>
            <a:off x="1082324" y="3069862"/>
            <a:ext cx="5198803" cy="2596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Siber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güvenlik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dijital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varlıkları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siber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tehditlerden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korumak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için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teknolojilerin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süreçlerin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ve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uygulamaların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bir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kombinasyonunu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kullanarak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çalışır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Bu,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güvenlik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duvarları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antivirüs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yazılımı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ve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sızma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tespit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sistemleri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gibi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araçları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içerir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aynı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zamanda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veri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koruma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olay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yanıtı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ve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çalışan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eğitimi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için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politika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ve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prosedürleri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içerir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BF8AF-7985-ADE2-E12E-6B3A509F760B}"/>
              </a:ext>
            </a:extLst>
          </p:cNvPr>
          <p:cNvSpPr txBox="1"/>
          <p:nvPr/>
        </p:nvSpPr>
        <p:spPr>
          <a:xfrm>
            <a:off x="742358" y="2272882"/>
            <a:ext cx="4248806" cy="355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247C7F9E-8FC1-683F-A8D9-93324E24F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42"/>
          <a:stretch/>
        </p:blipFill>
        <p:spPr bwMode="auto">
          <a:xfrm>
            <a:off x="6811996" y="1501465"/>
            <a:ext cx="4197856" cy="3855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75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3071</TotalTime>
  <Words>962</Words>
  <Application>Microsoft Macintosh PowerPoint</Application>
  <PresentationFormat>Widescreen</PresentationFormat>
  <Paragraphs>156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-apple-system</vt:lpstr>
      <vt:lpstr>Arial</vt:lpstr>
      <vt:lpstr>Calibri</vt:lpstr>
      <vt:lpstr>Calibri Light</vt:lpstr>
      <vt:lpstr>Comic Sans MS</vt:lpstr>
      <vt:lpstr>Nunito Sans</vt:lpstr>
      <vt:lpstr>Times New Roman</vt:lpstr>
      <vt:lpstr>Office Theme</vt:lpstr>
      <vt:lpstr>Siber Güvenlik Perspektifi</vt:lpstr>
      <vt:lpstr>PowerPoint Presentation</vt:lpstr>
      <vt:lpstr>Siber Güvenliğin 5N1K’sı  Siber Güvenlik Nedir? Siber Güvenlik Ne Zaman Önemlidir? Siber Güvenlik Nerede Kullanılır? Siber Güvenlik Neden Önemlidir? Siber Güvenlik Nasıl Çalışır? Kim Siber Güvenliğe İhtiyaç Duyar?  </vt:lpstr>
      <vt:lpstr>PowerPoint Presentation</vt:lpstr>
      <vt:lpstr>Siber Güvenlik Nedir?</vt:lpstr>
      <vt:lpstr>Siber Güvenlik Ne Zaman Önemlidir? </vt:lpstr>
      <vt:lpstr>Siber Güvenlik Nerede Kullanılır?</vt:lpstr>
      <vt:lpstr>Siber Güvenlik Neden Önemlidir?</vt:lpstr>
      <vt:lpstr>Siber Güvenlik Nasıl Çalışır?</vt:lpstr>
      <vt:lpstr>Kim Siber Güvenliğe İhtiyaç Duyar?</vt:lpstr>
      <vt:lpstr>Nerden Başlamalıyım?</vt:lpstr>
      <vt:lpstr>Nasıl Devam Etmeliyim?</vt:lpstr>
      <vt:lpstr>Nasıl Bitirme(me)liyim?</vt:lpstr>
      <vt:lpstr>Nasıl Bitirme(me)liyim?</vt:lpstr>
      <vt:lpstr>Siber Güvenlik Alt Dalları</vt:lpstr>
      <vt:lpstr>Siber Güvenlik Sertifikasyonları</vt:lpstr>
      <vt:lpstr>PowerPoint Presentation</vt:lpstr>
      <vt:lpstr>Özel Sektörde Siber Güvenlik </vt:lpstr>
      <vt:lpstr>Kamu Sektöründe Siber Güvenlik </vt:lpstr>
      <vt:lpstr>Yurt Dışı Firmalarında Siber Güvenlik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Siber Güvenlik Perspektif Yaklaşımlar</dc:title>
  <dc:creator>Ferdi Gul</dc:creator>
  <cp:lastModifiedBy>Ferdi Gul</cp:lastModifiedBy>
  <cp:revision>209</cp:revision>
  <dcterms:created xsi:type="dcterms:W3CDTF">2023-11-03T18:10:53Z</dcterms:created>
  <dcterms:modified xsi:type="dcterms:W3CDTF">2023-11-07T08:30:02Z</dcterms:modified>
</cp:coreProperties>
</file>